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sldIdLst>
    <p:sldId id="256" r:id="rId4"/>
    <p:sldId id="259" r:id="rId5"/>
    <p:sldId id="260" r:id="rId6"/>
    <p:sldId id="265" r:id="rId8"/>
    <p:sldId id="290" r:id="rId9"/>
    <p:sldId id="292" r:id="rId10"/>
    <p:sldId id="293" r:id="rId11"/>
    <p:sldId id="291" r:id="rId12"/>
  </p:sldIdLst>
  <p:sldSz cx="9144000" cy="6858000" type="screen4x3"/>
  <p:notesSz cx="6858000" cy="9144000"/>
  <p:defaultTextStyle>
    <a:defPPr>
      <a:defRPr lang="zh-CN"/>
    </a:defPPr>
    <a:lvl1pPr lvl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defRPr kern="1200" baseline="0">
        <a:solidFill>
          <a:schemeClr val="tx1"/>
        </a:solidFill>
        <a:latin typeface="Arial" panose="020B0604020202090204" pitchFamily="34" charset="0"/>
        <a:ea typeface="宋体" charset="-122"/>
        <a:cs typeface="+mn-cs"/>
      </a:defRPr>
    </a:lvl1pPr>
    <a:lvl2pPr marL="457200" lvl="1" indent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defRPr sz="1800" kern="1200" baseline="0">
        <a:solidFill>
          <a:schemeClr val="tx1"/>
        </a:solidFill>
        <a:latin typeface="Arial" panose="020B0604020202090204" pitchFamily="34" charset="0"/>
        <a:ea typeface="宋体" charset="-122"/>
        <a:cs typeface="+mn-cs"/>
      </a:defRPr>
    </a:lvl2pPr>
    <a:lvl3pPr marL="914400" lvl="2" indent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defRPr sz="1800" kern="1200" baseline="0">
        <a:solidFill>
          <a:schemeClr val="tx1"/>
        </a:solidFill>
        <a:latin typeface="Arial" panose="020B0604020202090204" pitchFamily="34" charset="0"/>
        <a:ea typeface="宋体" charset="-122"/>
        <a:cs typeface="+mn-cs"/>
      </a:defRPr>
    </a:lvl3pPr>
    <a:lvl4pPr marL="1371600" lvl="3" indent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defRPr sz="1800" kern="1200" baseline="0">
        <a:solidFill>
          <a:schemeClr val="tx1"/>
        </a:solidFill>
        <a:latin typeface="Arial" panose="020B0604020202090204" pitchFamily="34" charset="0"/>
        <a:ea typeface="宋体" charset="-122"/>
        <a:cs typeface="+mn-cs"/>
      </a:defRPr>
    </a:lvl4pPr>
    <a:lvl5pPr marL="1828800" lvl="4" indent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defRPr sz="1800" kern="1200" baseline="0">
        <a:solidFill>
          <a:schemeClr val="tx1"/>
        </a:solidFill>
        <a:latin typeface="Arial" panose="020B0604020202090204" pitchFamily="34" charset="0"/>
        <a:ea typeface="宋体" charset="-122"/>
        <a:cs typeface="+mn-cs"/>
      </a:defRPr>
    </a:lvl5pPr>
    <a:lvl6pPr marL="2286000" lvl="5" indent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defRPr sz="1800" kern="1200" baseline="0">
        <a:solidFill>
          <a:schemeClr val="tx1"/>
        </a:solidFill>
        <a:latin typeface="Arial" panose="020B0604020202090204" pitchFamily="34" charset="0"/>
        <a:ea typeface="宋体" charset="-122"/>
        <a:cs typeface="+mn-cs"/>
      </a:defRPr>
    </a:lvl6pPr>
    <a:lvl7pPr marL="2743200" lvl="6" indent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defRPr sz="1800" kern="1200" baseline="0">
        <a:solidFill>
          <a:schemeClr val="tx1"/>
        </a:solidFill>
        <a:latin typeface="Arial" panose="020B0604020202090204" pitchFamily="34" charset="0"/>
        <a:ea typeface="宋体" charset="-122"/>
        <a:cs typeface="+mn-cs"/>
      </a:defRPr>
    </a:lvl7pPr>
    <a:lvl8pPr marL="3200400" lvl="7" indent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defRPr sz="1800" kern="1200" baseline="0">
        <a:solidFill>
          <a:schemeClr val="tx1"/>
        </a:solidFill>
        <a:latin typeface="Arial" panose="020B0604020202090204" pitchFamily="34" charset="0"/>
        <a:ea typeface="宋体" charset="-122"/>
        <a:cs typeface="+mn-cs"/>
      </a:defRPr>
    </a:lvl8pPr>
    <a:lvl9pPr marL="3657600" lvl="8" indent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defRPr sz="1800" kern="1200" baseline="0">
        <a:solidFill>
          <a:schemeClr val="tx1"/>
        </a:solidFill>
        <a:latin typeface="Arial" panose="020B0604020202090204" pitchFamily="34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EC0017"/>
    <a:srgbClr val="00A1BF"/>
    <a:srgbClr val="FF7700"/>
    <a:srgbClr val="6D7C86"/>
    <a:srgbClr val="483B39"/>
    <a:srgbClr val="52403A"/>
    <a:srgbClr val="483833"/>
    <a:srgbClr val="1998B4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245"/>
        <p:guide pos="2844"/>
      </p:guideLst>
    </p:cSldViewPr>
  </p:slideViewPr>
  <p:gridSpacing cx="72033" cy="72033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p>
            <a:pPr lvl="0"/>
            <a:endParaRPr>
              <a:ea typeface="宋体" charset="-122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p>
            <a:pPr lvl="0"/>
            <a:endParaRPr>
              <a:ea typeface="宋体" charset="-122"/>
            </a:endParaRPr>
          </a:p>
        </p:txBody>
      </p:sp>
      <p:sp>
        <p:nvSpPr>
          <p:cNvPr id="3076" name="Rectangle 4"/>
          <p:cNvSpPr>
            <a:spLocks noGrp="1" noRo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3077" name="Rectangle 5"/>
          <p:cNvSpPr>
            <a:spLocks noGrp="1" noRot="1" noTextEdit="1"/>
          </p:cNvSpPr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p>
            <a:pPr lvl="0"/>
            <a:r>
              <a:rPr lang="en-US" altLang="x-none" dirty="0"/>
              <a:t>Click to edit Master text styles</a:t>
            </a:r>
            <a:endParaRPr lang="zh-CN" altLang="en-US" dirty="0"/>
          </a:p>
          <a:p>
            <a:pPr lvl="1"/>
            <a:r>
              <a:rPr lang="en-US" altLang="x-none" dirty="0"/>
              <a:t>Second level</a:t>
            </a:r>
            <a:endParaRPr lang="zh-CN" altLang="en-US" dirty="0"/>
          </a:p>
          <a:p>
            <a:pPr lvl="2"/>
            <a:r>
              <a:rPr lang="en-US" altLang="x-none" dirty="0"/>
              <a:t>Third level</a:t>
            </a:r>
            <a:endParaRPr lang="zh-CN" altLang="en-US" dirty="0"/>
          </a:p>
          <a:p>
            <a:pPr lvl="3"/>
            <a:r>
              <a:rPr lang="en-US" altLang="x-none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3078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b"/>
          <a:p>
            <a:pPr lvl="0"/>
            <a:endParaRPr>
              <a:ea typeface="宋体" charset="-122"/>
            </a:endParaRPr>
          </a:p>
        </p:txBody>
      </p:sp>
      <p:sp>
        <p:nvSpPr>
          <p:cNvPr id="3079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b"/>
          <a:p>
            <a:pPr lvl="0"/>
            <a:fld id="{9A0DB2DC-4C9A-4742-B13C-FB6460FD3503}" type="slidenum">
              <a:rPr lang="en-US" altLang="x-none" dirty="0">
                <a:ea typeface="宋体" charset="-122"/>
              </a:rPr>
            </a:fld>
            <a:endParaRPr lang="en-US" altLang="x-none" dirty="0">
              <a:ea typeface="宋体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vl="0" defTabSz="0" fontAlgn="base">
      <a:defRPr sz="1200" kern="1200"/>
    </a:lvl1pPr>
    <a:lvl2pPr marL="0" lvl="1" indent="0" defTabSz="0" fontAlgn="base">
      <a:defRPr sz="1200" kern="1200"/>
    </a:lvl2pPr>
    <a:lvl3pPr marL="0" lvl="2" indent="0" defTabSz="0" fontAlgn="base">
      <a:defRPr sz="1200" kern="1200"/>
    </a:lvl3pPr>
    <a:lvl4pPr marL="0" lvl="3" indent="0" defTabSz="0" fontAlgn="base">
      <a:defRPr sz="1200" kern="1200"/>
    </a:lvl4pPr>
    <a:lvl5pPr marL="0" lvl="4" indent="0" defTabSz="0" fontAlgn="base">
      <a:defRPr sz="1200" kern="1200"/>
    </a:lvl5pPr>
    <a:lvl6pPr marL="2286000" lvl="5" indent="0" defTabSz="0" fontAlgn="base">
      <a:defRPr sz="1200" kern="1200"/>
    </a:lvl6pPr>
    <a:lvl7pPr marL="2743200" lvl="6" indent="0" defTabSz="0" fontAlgn="base">
      <a:defRPr sz="1200" kern="1200"/>
    </a:lvl7pPr>
    <a:lvl8pPr marL="3200400" lvl="7" indent="0" defTabSz="0" fontAlgn="base">
      <a:defRPr sz="1200" kern="1200"/>
    </a:lvl8pPr>
    <a:lvl9pPr marL="3657600" lvl="8" indent="0" defTabSz="0" fontAlgn="base">
      <a:defRPr sz="1200" kern="1200"/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194" name="Rectangle 2"/>
          <p:cNvSpPr>
            <a:spLocks noGrp="1" noRo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</p:spPr>
      </p:sp>
      <p:sp>
        <p:nvSpPr>
          <p:cNvPr id="8195" name="Rectangle 3"/>
          <p:cNvSpPr>
            <a:spLocks noGrp="1" noRot="1" noTextEdit="1"/>
          </p:cNvSpPr>
          <p:nvPr>
            <p:ph type="body" idx="1"/>
          </p:nvPr>
        </p:nvSpPr>
        <p:spPr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x-none" dirty="0"/>
              <a:t>Content Layouts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0" hangingPunct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latinLnBrk="0" hangingPunct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latinLnBrk="0" hangingPunct="1"/>
            <a:fld id="{9A0DB2DC-4C9A-4742-B13C-FB6460FD3503}" type="slidenum">
              <a:rPr lang="zh-CN" altLang="en-US" dirty="0"/>
            </a:fld>
            <a:endParaRPr lang="zh-CN" altLang="en-US" dirty="0">
              <a:ea typeface="宋体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0" hangingPunct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latinLnBrk="0" hangingPunct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latinLnBrk="0" hangingPunct="1"/>
            <a:fld id="{9A0DB2DC-4C9A-4742-B13C-FB6460FD3503}" type="slidenum">
              <a:rPr lang="zh-CN" altLang="en-US" dirty="0"/>
            </a:fld>
            <a:endParaRPr lang="zh-CN" altLang="en-US" dirty="0">
              <a:ea typeface="宋体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7324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7324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0" hangingPunct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latinLnBrk="0" hangingPunct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latinLnBrk="0" hangingPunct="1"/>
            <a:fld id="{9A0DB2DC-4C9A-4742-B13C-FB6460FD3503}" type="slidenum">
              <a:rPr lang="zh-CN" altLang="en-US" dirty="0"/>
            </a:fld>
            <a:endParaRPr lang="zh-CN" altLang="en-US" dirty="0">
              <a:ea typeface="宋体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0" hangingPunct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latinLnBrk="0" hangingPunct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latinLnBrk="0" hangingPunct="1"/>
            <a:fld id="{9A0DB2DC-4C9A-4742-B13C-FB6460FD3503}" type="slidenum">
              <a:rPr lang="zh-CN" altLang="en-US" dirty="0"/>
            </a:fld>
            <a:endParaRPr lang="zh-CN" altLang="en-US" dirty="0">
              <a:ea typeface="宋体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0" hangingPunct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latinLnBrk="0" hangingPunct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latinLnBrk="0" hangingPunct="1"/>
            <a:fld id="{9A0DB2DC-4C9A-4742-B13C-FB6460FD3503}" type="slidenum">
              <a:rPr lang="zh-CN" altLang="en-US" dirty="0"/>
            </a:fld>
            <a:endParaRPr lang="zh-CN" altLang="en-US" dirty="0">
              <a:ea typeface="宋体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138"/>
            <a:ext cx="4032504" cy="45259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481138"/>
            <a:ext cx="4032504" cy="45259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0" hangingPunct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latinLnBrk="0" hangingPunct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latinLnBrk="0" hangingPunct="1"/>
            <a:fld id="{9A0DB2DC-4C9A-4742-B13C-FB6460FD3503}" type="slidenum">
              <a:rPr lang="zh-CN" altLang="en-US" dirty="0"/>
            </a:fld>
            <a:endParaRPr lang="zh-CN" altLang="en-US" dirty="0">
              <a:ea typeface="宋体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0" hangingPunct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latinLnBrk="0" hangingPunct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latinLnBrk="0" hangingPunct="1"/>
            <a:fld id="{9A0DB2DC-4C9A-4742-B13C-FB6460FD3503}" type="slidenum">
              <a:rPr lang="zh-CN" altLang="en-US" dirty="0"/>
            </a:fld>
            <a:endParaRPr lang="zh-CN" altLang="en-US" dirty="0">
              <a:ea typeface="宋体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0" hangingPunct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latinLnBrk="0" hangingPunct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latinLnBrk="0" hangingPunct="1"/>
            <a:fld id="{9A0DB2DC-4C9A-4742-B13C-FB6460FD3503}" type="slidenum">
              <a:rPr lang="zh-CN" altLang="en-US" dirty="0"/>
            </a:fld>
            <a:endParaRPr lang="zh-CN" altLang="en-US" dirty="0">
              <a:ea typeface="宋体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0" hangingPunct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latinLnBrk="0" hangingPunct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latinLnBrk="0" hangingPunct="1"/>
            <a:fld id="{9A0DB2DC-4C9A-4742-B13C-FB6460FD3503}" type="slidenum">
              <a:rPr lang="zh-CN" altLang="en-US" dirty="0"/>
            </a:fld>
            <a:endParaRPr lang="zh-CN" altLang="en-US" dirty="0">
              <a:ea typeface="宋体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0" hangingPunct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latinLnBrk="0" hangingPunct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latinLnBrk="0" hangingPunct="1"/>
            <a:fld id="{9A0DB2DC-4C9A-4742-B13C-FB6460FD3503}" type="slidenum">
              <a:rPr lang="zh-CN" altLang="en-US" dirty="0"/>
            </a:fld>
            <a:endParaRPr lang="zh-CN" altLang="en-US" dirty="0">
              <a:ea typeface="宋体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0" hangingPunct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latinLnBrk="0" hangingPunct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latinLnBrk="0" hangingPunct="1"/>
            <a:fld id="{9A0DB2DC-4C9A-4742-B13C-FB6460FD3503}" type="slidenum">
              <a:rPr lang="zh-CN" altLang="en-US" dirty="0"/>
            </a:fld>
            <a:endParaRPr lang="zh-CN" altLang="en-US" dirty="0">
              <a:ea typeface="宋体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任意多边形 12"/>
          <p:cNvSpPr/>
          <p:nvPr/>
        </p:nvSpPr>
        <p:spPr>
          <a:xfrm>
            <a:off x="715963" y="5002213"/>
            <a:ext cx="3802062" cy="1443037"/>
          </a:xfrm>
          <a:custGeom>
            <a:avLst/>
            <a:gdLst>
              <a:gd name="txL" fmla="*/ 0 w 5760"/>
              <a:gd name="txT" fmla="*/ 0 h 528"/>
              <a:gd name="txR" fmla="*/ 5760 w 5760"/>
              <a:gd name="txB" fmla="*/ 528 h 528"/>
            </a:gdLst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txL" t="txT" r="txR" b="txB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rgbClr val="9DCADC">
              <a:alpha val="39999"/>
            </a:srgbClr>
          </a:solidFill>
          <a:ln w="9525">
            <a:noFill/>
          </a:ln>
        </p:spPr>
        <p:txBody>
          <a:bodyPr vert="horz" wrap="square" anchor="t"/>
          <a:p>
            <a:pPr lvl="0">
              <a:lnSpc>
                <a:spcPct val="100000"/>
              </a:lnSpc>
            </a:pPr>
            <a:endParaRPr sz="1800">
              <a:solidFill>
                <a:srgbClr val="000000"/>
              </a:solidFill>
              <a:latin typeface="Arial" panose="020B0604020202090204" pitchFamily="34" charset="0"/>
              <a:ea typeface="Lucida Sans Unicode" charset="0"/>
              <a:sym typeface="Lucida Sans Unicode" charset="0"/>
            </a:endParaRPr>
          </a:p>
        </p:txBody>
      </p:sp>
      <p:sp>
        <p:nvSpPr>
          <p:cNvPr id="1027" name="任意多边形 11"/>
          <p:cNvSpPr/>
          <p:nvPr/>
        </p:nvSpPr>
        <p:spPr>
          <a:xfrm>
            <a:off x="-49212" y="5784850"/>
            <a:ext cx="3797300" cy="838200"/>
          </a:xfrm>
          <a:custGeom>
            <a:avLst/>
            <a:gdLst>
              <a:gd name="txL" fmla="*/ 0 w 5760"/>
              <a:gd name="txT" fmla="*/ 0 h 528"/>
              <a:gd name="txR" fmla="*/ 5760 w 5760"/>
              <a:gd name="txB" fmla="*/ 528 h 528"/>
            </a:gdLst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txL" t="txT" r="txR" b="txB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>
            <a:noFill/>
          </a:ln>
        </p:spPr>
        <p:txBody>
          <a:bodyPr vert="horz" wrap="square" anchor="t"/>
          <a:p>
            <a:pPr lvl="0">
              <a:lnSpc>
                <a:spcPct val="100000"/>
              </a:lnSpc>
            </a:pPr>
            <a:endParaRPr sz="1800">
              <a:solidFill>
                <a:srgbClr val="000000"/>
              </a:solidFill>
              <a:latin typeface="Arial" panose="020B0604020202090204" pitchFamily="34" charset="0"/>
              <a:ea typeface="Lucida Sans Unicode" charset="0"/>
              <a:sym typeface="Lucida Sans Unicode" charset="0"/>
            </a:endParaRPr>
          </a:p>
        </p:txBody>
      </p:sp>
      <p:sp>
        <p:nvSpPr>
          <p:cNvPr id="1028" name="直角三角形 13"/>
          <p:cNvSpPr/>
          <p:nvPr/>
        </p:nvSpPr>
        <p:spPr>
          <a:xfrm>
            <a:off x="-3175" y="5791200"/>
            <a:ext cx="3400425" cy="1081088"/>
          </a:xfrm>
          <a:prstGeom prst="rtTriangle">
            <a:avLst/>
          </a:prstGeom>
          <a:blipFill rotWithShape="1">
            <a:blip r:embed="rId12">
              <a:alphaModFix amt="50000"/>
            </a:blip>
          </a:blipFill>
          <a:ln w="9525">
            <a:noFill/>
          </a:ln>
        </p:spPr>
        <p:txBody>
          <a:bodyPr vert="horz" wrap="square" anchor="ctr"/>
          <a:p>
            <a:pPr lvl="0" algn="ctr" eaLnBrk="1" latinLnBrk="0" hangingPunct="1">
              <a:lnSpc>
                <a:spcPct val="100000"/>
              </a:lnSpc>
            </a:pPr>
            <a:endParaRPr sz="1800">
              <a:solidFill>
                <a:srgbClr val="FFFFFF"/>
              </a:solidFill>
              <a:latin typeface="Lucida Sans Unicode" charset="0"/>
              <a:ea typeface="Lucida Sans Unicode" charset="0"/>
              <a:sym typeface="Lucida Sans Unicode" charset="0"/>
            </a:endParaRPr>
          </a:p>
        </p:txBody>
      </p:sp>
      <p:sp>
        <p:nvSpPr>
          <p:cNvPr id="1029" name="直接连接符 14"/>
          <p:cNvSpPr/>
          <p:nvPr/>
        </p:nvSpPr>
        <p:spPr>
          <a:xfrm>
            <a:off x="-6350" y="5788025"/>
            <a:ext cx="3403600" cy="1084263"/>
          </a:xfrm>
          <a:prstGeom prst="line">
            <a:avLst/>
          </a:prstGeom>
          <a:ln w="12065" cap="flat" cmpd="sng">
            <a:pattFill prst="horz">
              <a:fgClr>
                <a:schemeClr val="accent1"/>
              </a:fgClr>
              <a:bgClr>
                <a:srgbClr val="FFFFFF"/>
              </a:bgClr>
            </a:pattFill>
            <a:prstDash val="solid"/>
            <a:headEnd type="none" w="med" len="med"/>
            <a:tailEnd type="none" w="med" len="med"/>
          </a:ln>
        </p:spPr>
      </p:sp>
      <p:sp>
        <p:nvSpPr>
          <p:cNvPr id="1030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anchor="ctr">
            <a:normAutofit/>
          </a:bodyPr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1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32" name="日期占位符 9"/>
          <p:cNvSpPr>
            <a:spLocks noGrp="1"/>
          </p:cNvSpPr>
          <p:nvPr>
            <p:ph type="dt" sz="half" idx="2"/>
          </p:nvPr>
        </p:nvSpPr>
        <p:spPr>
          <a:xfrm>
            <a:off x="6727825" y="6407150"/>
            <a:ext cx="1919288" cy="366713"/>
          </a:xfrm>
          <a:prstGeom prst="rect">
            <a:avLst/>
          </a:prstGeom>
          <a:noFill/>
          <a:ln w="9525">
            <a:noFill/>
          </a:ln>
        </p:spPr>
        <p:txBody>
          <a:bodyPr vert="horz" anchor="b"/>
          <a:lstStyle>
            <a:lvl1pPr algn="l">
              <a:defRPr sz="1000">
                <a:solidFill>
                  <a:schemeClr val="tx1"/>
                </a:solidFill>
                <a:ea typeface="宋体" charset="-122"/>
              </a:defRPr>
            </a:lvl1pPr>
          </a:lstStyle>
          <a:p>
            <a:pPr lvl="0" eaLnBrk="1" latinLnBrk="0" hangingPunct="1"/>
          </a:p>
        </p:txBody>
      </p:sp>
      <p:sp>
        <p:nvSpPr>
          <p:cNvPr id="1033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79913" y="6407150"/>
            <a:ext cx="2351087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b"/>
          <a:lstStyle>
            <a:lvl1pPr algn="r">
              <a:defRPr sz="1000">
                <a:solidFill>
                  <a:schemeClr val="tx1"/>
                </a:solidFill>
                <a:ea typeface="宋体" charset="-122"/>
              </a:defRPr>
            </a:lvl1pPr>
          </a:lstStyle>
          <a:p>
            <a:pPr lvl="0" eaLnBrk="1" latinLnBrk="0" hangingPunct="1"/>
          </a:p>
        </p:txBody>
      </p:sp>
      <p:sp>
        <p:nvSpPr>
          <p:cNvPr id="1034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113" y="6407150"/>
            <a:ext cx="366712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b"/>
          <a:lstStyle>
            <a:lvl1pPr algn="r">
              <a:defRPr sz="1000" b="0">
                <a:solidFill>
                  <a:schemeClr val="tx1"/>
                </a:solidFill>
                <a:ea typeface="宋体" charset="-122"/>
              </a:defRPr>
            </a:lvl1pPr>
          </a:lstStyle>
          <a:p>
            <a:pPr lvl="0" eaLnBrk="1" latinLnBrk="0" hangingPunct="1"/>
            <a:fld id="{9A0DB2DC-4C9A-4742-B13C-FB6460FD3503}" type="slidenum">
              <a:rPr lang="zh-CN" altLang="en-US" dirty="0"/>
            </a:fld>
            <a:endParaRPr lang="zh-CN" altLang="en-US" dirty="0">
              <a:ea typeface="宋体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marL="0" lvl="0" indent="0" algn="l" eaLnBrk="1" latinLnBrk="0" hangingPunct="1">
        <a:lnSpc>
          <a:spcPct val="100000"/>
        </a:lnSpc>
        <a:spcBef>
          <a:spcPct val="0"/>
        </a:spcBef>
        <a:buNone/>
        <a:defRPr sz="4100" b="1" kern="1200">
          <a:solidFill>
            <a:schemeClr val="tx2"/>
          </a:solidFill>
          <a:latin typeface="+mj-lt"/>
          <a:ea typeface="+mj-ea"/>
          <a:cs typeface="+mj-cs"/>
          <a:sym typeface="Lucida Sans Unicode" charset="0"/>
        </a:defRPr>
      </a:lvl1pPr>
    </p:titleStyle>
    <p:bodyStyle>
      <a:lvl1pPr marL="365125" lvl="0" indent="-254000" algn="l" defTabSz="0" eaLnBrk="1" fontAlgn="base" latinLnBrk="0" hangingPunct="1">
        <a:lnSpc>
          <a:spcPct val="100000"/>
        </a:lnSpc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charset="0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  <a:sym typeface="Lucida Sans Unicode" charset="0"/>
        </a:defRPr>
      </a:lvl1pPr>
      <a:lvl2pPr marL="622300" lvl="1" indent="-228600" algn="l" defTabSz="0" eaLnBrk="1" fontAlgn="base" latinLnBrk="0" hangingPunct="1">
        <a:lnSpc>
          <a:spcPct val="100000"/>
        </a:lnSpc>
        <a:spcBef>
          <a:spcPts val="325"/>
        </a:spcBef>
        <a:spcAft>
          <a:spcPct val="0"/>
        </a:spcAft>
        <a:buClr>
          <a:schemeClr val="accent1"/>
        </a:buClr>
        <a:buSzPct val="68000"/>
        <a:buFont typeface="Verdana" panose="020B0804030504040204" charset="0"/>
        <a:buChar char="◦"/>
        <a:defRPr sz="2300" kern="1200">
          <a:solidFill>
            <a:schemeClr val="tx1"/>
          </a:solidFill>
          <a:latin typeface="Lucida Sans Unicode" charset="0"/>
          <a:ea typeface="黑体" charset="-122"/>
          <a:cs typeface="+mn-cs"/>
          <a:sym typeface="Lucida Sans Unicode" charset="0"/>
        </a:defRPr>
      </a:lvl2pPr>
      <a:lvl3pPr marL="860425" lvl="2" indent="-228600" algn="l" defTabSz="0" eaLnBrk="1" fontAlgn="base" latinLnBrk="0" hangingPunct="1">
        <a:lnSpc>
          <a:spcPct val="100000"/>
        </a:lnSpc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charset="2"/>
        <a:buChar char=""/>
        <a:defRPr sz="2100" kern="1200">
          <a:solidFill>
            <a:schemeClr val="tx1"/>
          </a:solidFill>
          <a:latin typeface="Lucida Sans Unicode" charset="0"/>
          <a:ea typeface="黑体" charset="-122"/>
          <a:cs typeface="+mn-cs"/>
          <a:sym typeface="Lucida Sans Unicode" charset="0"/>
        </a:defRPr>
      </a:lvl3pPr>
      <a:lvl4pPr marL="1143000" lvl="3" indent="-228600" algn="l" defTabSz="0" eaLnBrk="1" fontAlgn="base" latinLnBrk="0" hangingPunct="1">
        <a:lnSpc>
          <a:spcPct val="100000"/>
        </a:lnSpc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charset="2"/>
        <a:buChar char=""/>
        <a:defRPr sz="1900" kern="1200">
          <a:solidFill>
            <a:schemeClr val="tx1"/>
          </a:solidFill>
          <a:latin typeface="Lucida Sans Unicode" charset="0"/>
          <a:ea typeface="黑体" charset="-122"/>
          <a:cs typeface="+mn-cs"/>
          <a:sym typeface="Lucida Sans Unicode" charset="0"/>
        </a:defRPr>
      </a:lvl4pPr>
      <a:lvl5pPr marL="1371600" lvl="4" indent="-228600" algn="l" defTabSz="0" eaLnBrk="1" fontAlgn="base" latinLnBrk="0" hangingPunct="1">
        <a:lnSpc>
          <a:spcPct val="100000"/>
        </a:lnSpc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charset="2"/>
        <a:buChar char=""/>
        <a:defRPr sz="1800" kern="1200">
          <a:solidFill>
            <a:schemeClr val="tx1"/>
          </a:solidFill>
          <a:latin typeface="Lucida Sans Unicode" charset="0"/>
          <a:ea typeface="黑体" charset="-122"/>
          <a:cs typeface="+mn-cs"/>
          <a:sym typeface="Lucida Sans Unicode" charset="0"/>
        </a:defRPr>
      </a:lvl5pPr>
      <a:lvl6pPr marL="2514600" lvl="5" indent="-228600" algn="l" defTabSz="0" eaLnBrk="1" fontAlgn="base" latinLnBrk="0" hangingPunct="1">
        <a:lnSpc>
          <a:spcPct val="100000"/>
        </a:lnSpc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charset="2"/>
        <a:buChar char=""/>
        <a:defRPr sz="1800" kern="1200">
          <a:solidFill>
            <a:schemeClr val="tx1"/>
          </a:solidFill>
          <a:latin typeface="Lucida Sans Unicode" charset="0"/>
          <a:ea typeface="黑体" charset="-122"/>
          <a:cs typeface="+mn-cs"/>
          <a:sym typeface="Lucida Sans Unicode" charset="0"/>
        </a:defRPr>
      </a:lvl6pPr>
      <a:lvl7pPr marL="2971800" lvl="6" indent="-228600" algn="l" defTabSz="0" eaLnBrk="1" fontAlgn="base" latinLnBrk="0" hangingPunct="1">
        <a:lnSpc>
          <a:spcPct val="100000"/>
        </a:lnSpc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charset="2"/>
        <a:buChar char=""/>
        <a:defRPr sz="1800" kern="1200">
          <a:solidFill>
            <a:schemeClr val="tx1"/>
          </a:solidFill>
          <a:latin typeface="Lucida Sans Unicode" charset="0"/>
          <a:ea typeface="黑体" charset="-122"/>
          <a:cs typeface="+mn-cs"/>
          <a:sym typeface="Lucida Sans Unicode" charset="0"/>
        </a:defRPr>
      </a:lvl7pPr>
      <a:lvl8pPr marL="3429000" lvl="7" indent="-228600" algn="l" defTabSz="0" eaLnBrk="1" fontAlgn="base" latinLnBrk="0" hangingPunct="1">
        <a:lnSpc>
          <a:spcPct val="100000"/>
        </a:lnSpc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charset="2"/>
        <a:buChar char=""/>
        <a:defRPr sz="1800" kern="1200">
          <a:solidFill>
            <a:schemeClr val="tx1"/>
          </a:solidFill>
          <a:latin typeface="Lucida Sans Unicode" charset="0"/>
          <a:ea typeface="黑体" charset="-122"/>
          <a:cs typeface="+mn-cs"/>
          <a:sym typeface="Lucida Sans Unicode" charset="0"/>
        </a:defRPr>
      </a:lvl8pPr>
      <a:lvl9pPr marL="3886200" lvl="8" indent="-228600" algn="l" defTabSz="0" eaLnBrk="1" fontAlgn="base" latinLnBrk="0" hangingPunct="1">
        <a:lnSpc>
          <a:spcPct val="100000"/>
        </a:lnSpc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charset="2"/>
        <a:buChar char=""/>
        <a:defRPr sz="1800" kern="1200">
          <a:solidFill>
            <a:schemeClr val="tx1"/>
          </a:solidFill>
          <a:latin typeface="Lucida Sans Unicode" charset="0"/>
          <a:ea typeface="黑体" charset="-122"/>
          <a:cs typeface="+mn-cs"/>
          <a:sym typeface="Lucida Sans Unicode" charset="0"/>
        </a:defRPr>
      </a:lvl9pPr>
    </p:bodyStyle>
    <p:otherStyle>
      <a:lvl1pPr lvl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Arial" panose="020B0604020202090204" pitchFamily="34" charset="0"/>
          <a:ea typeface="宋体" charset="-122"/>
          <a:cs typeface="+mn-cs"/>
        </a:defRPr>
      </a:lvl2pPr>
      <a:lvl3pPr marL="914400" lvl="2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Arial" panose="020B0604020202090204" pitchFamily="34" charset="0"/>
          <a:ea typeface="宋体" charset="-122"/>
          <a:cs typeface="+mn-cs"/>
        </a:defRPr>
      </a:lvl3pPr>
      <a:lvl4pPr marL="1371600" lvl="3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Arial" panose="020B0604020202090204" pitchFamily="34" charset="0"/>
          <a:ea typeface="宋体" charset="-122"/>
          <a:cs typeface="+mn-cs"/>
        </a:defRPr>
      </a:lvl4pPr>
      <a:lvl5pPr marL="1828800" lvl="4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Arial" panose="020B0604020202090204" pitchFamily="34" charset="0"/>
          <a:ea typeface="宋体" charset="-122"/>
          <a:cs typeface="+mn-cs"/>
        </a:defRPr>
      </a:lvl5pPr>
      <a:lvl6pPr marL="2286000" lvl="5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Arial" panose="020B0604020202090204" pitchFamily="34" charset="0"/>
          <a:ea typeface="宋体" charset="-122"/>
          <a:cs typeface="+mn-cs"/>
        </a:defRPr>
      </a:lvl6pPr>
      <a:lvl7pPr marL="2743200" lvl="6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Arial" panose="020B0604020202090204" pitchFamily="34" charset="0"/>
          <a:ea typeface="宋体" charset="-122"/>
          <a:cs typeface="+mn-cs"/>
        </a:defRPr>
      </a:lvl7pPr>
      <a:lvl8pPr marL="3200400" lvl="7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Arial" panose="020B0604020202090204" pitchFamily="34" charset="0"/>
          <a:ea typeface="宋体" charset="-122"/>
          <a:cs typeface="+mn-cs"/>
        </a:defRPr>
      </a:lvl8pPr>
      <a:lvl9pPr marL="3657600" lvl="8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Arial" panose="020B0604020202090204" pitchFamily="34" charset="0"/>
          <a:ea typeface="宋体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204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050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2" name="日期占位符 2051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>
                <a:ea typeface="宋体" charset="-122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053" name="页脚占位符 2052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>
                <a:ea typeface="宋体" charset="-122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054" name="灯片编号占位符 2053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>
                <a:ea typeface="宋体" charset="-122"/>
              </a:defRPr>
            </a:lvl1pPr>
          </a:lstStyle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lvl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Arial" panose="020B0604020202090204" pitchFamily="34" charset="0"/>
          <a:ea typeface="宋体" charset="-122"/>
          <a:cs typeface="+mn-cs"/>
        </a:defRPr>
      </a:lvl2pPr>
      <a:lvl3pPr marL="914400" lvl="2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Arial" panose="020B0604020202090204" pitchFamily="34" charset="0"/>
          <a:ea typeface="宋体" charset="-122"/>
          <a:cs typeface="+mn-cs"/>
        </a:defRPr>
      </a:lvl3pPr>
      <a:lvl4pPr marL="1371600" lvl="3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Arial" panose="020B0604020202090204" pitchFamily="34" charset="0"/>
          <a:ea typeface="宋体" charset="-122"/>
          <a:cs typeface="+mn-cs"/>
        </a:defRPr>
      </a:lvl4pPr>
      <a:lvl5pPr marL="1828800" lvl="4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Arial" panose="020B0604020202090204" pitchFamily="34" charset="0"/>
          <a:ea typeface="宋体" charset="-122"/>
          <a:cs typeface="+mn-cs"/>
        </a:defRPr>
      </a:lvl5pPr>
      <a:lvl6pPr marL="2286000" lvl="5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Arial" panose="020B0604020202090204" pitchFamily="34" charset="0"/>
          <a:ea typeface="宋体" charset="-122"/>
          <a:cs typeface="+mn-cs"/>
        </a:defRPr>
      </a:lvl6pPr>
      <a:lvl7pPr marL="2743200" lvl="6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Arial" panose="020B0604020202090204" pitchFamily="34" charset="0"/>
          <a:ea typeface="宋体" charset="-122"/>
          <a:cs typeface="+mn-cs"/>
        </a:defRPr>
      </a:lvl7pPr>
      <a:lvl8pPr marL="3200400" lvl="7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Arial" panose="020B0604020202090204" pitchFamily="34" charset="0"/>
          <a:ea typeface="宋体" charset="-122"/>
          <a:cs typeface="+mn-cs"/>
        </a:defRPr>
      </a:lvl8pPr>
      <a:lvl9pPr marL="3657600" lvl="8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Arial" panose="020B0604020202090204" pitchFamily="34" charset="0"/>
          <a:ea typeface="宋体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098" name="直角三角形 9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rotWithShape="1">
            <a:gsLst>
              <a:gs pos="0">
                <a:srgbClr val="007593">
                  <a:alpha val="100000"/>
                </a:srgbClr>
              </a:gs>
              <a:gs pos="54999">
                <a:srgbClr val="48BAE0">
                  <a:alpha val="100000"/>
                </a:srgbClr>
              </a:gs>
              <a:gs pos="100000">
                <a:srgbClr val="007593">
                  <a:alpha val="100000"/>
                </a:srgbClr>
              </a:gs>
            </a:gsLst>
            <a:lin ang="3000000" scaled="1"/>
            <a:tileRect/>
          </a:gradFill>
          <a:ln w="9525">
            <a:noFill/>
          </a:ln>
        </p:spPr>
        <p:txBody>
          <a:bodyPr anchor="ctr"/>
          <a:p>
            <a:pPr>
              <a:lnSpc>
                <a:spcPct val="100000"/>
              </a:lnSpc>
            </a:pPr>
            <a:endParaRPr>
              <a:solidFill>
                <a:srgbClr val="FFFFFF"/>
              </a:solidFill>
              <a:latin typeface="Lucida Sans Unicode" charset="0"/>
              <a:ea typeface="Lucida Sans Unicode" charset="0"/>
              <a:sym typeface="Lucida Sans Unicode" charset="0"/>
            </a:endParaRPr>
          </a:p>
        </p:txBody>
      </p:sp>
      <p:grpSp>
        <p:nvGrpSpPr>
          <p:cNvPr id="4099" name="组合 4098"/>
          <p:cNvGrpSpPr/>
          <p:nvPr/>
        </p:nvGrpSpPr>
        <p:grpSpPr>
          <a:xfrm>
            <a:off x="0" y="4953000"/>
            <a:ext cx="9144000" cy="1911350"/>
            <a:chOff x="0" y="0"/>
            <a:chExt cx="9147765" cy="2032192"/>
          </a:xfrm>
        </p:grpSpPr>
        <p:sp>
          <p:nvSpPr>
            <p:cNvPr id="4100" name="任意多边形 6"/>
            <p:cNvSpPr/>
            <p:nvPr/>
          </p:nvSpPr>
          <p:spPr>
            <a:xfrm>
              <a:off x="1691278" y="0"/>
              <a:ext cx="7456487" cy="518816"/>
            </a:xfrm>
            <a:custGeom>
              <a:avLst/>
              <a:gdLst>
                <a:gd name="txL" fmla="*/ 0 w 4697"/>
                <a:gd name="txT" fmla="*/ 0 h 367"/>
                <a:gd name="txR" fmla="*/ 4697 w 4697"/>
                <a:gd name="txB" fmla="*/ 367 h 367"/>
              </a:gdLst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txL" t="txT" r="txR" b="txB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rgbClr val="9DCADC">
                <a:alpha val="39999"/>
              </a:srgbClr>
            </a:solidFill>
            <a:ln w="9525">
              <a:noFill/>
            </a:ln>
          </p:spPr>
          <p:txBody>
            <a:bodyPr vert="horz" wrap="square" anchor="t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Arial" panose="020B0604020202090204" pitchFamily="34" charset="0"/>
                <a:ea typeface="Lucida Sans Unicode" charset="0"/>
                <a:sym typeface="Lucida Sans Unicode" charset="0"/>
              </a:endParaRPr>
            </a:p>
          </p:txBody>
        </p:sp>
        <p:sp>
          <p:nvSpPr>
            <p:cNvPr id="4101" name="任意多边形 7"/>
            <p:cNvSpPr/>
            <p:nvPr/>
          </p:nvSpPr>
          <p:spPr>
            <a:xfrm>
              <a:off x="39208" y="302630"/>
              <a:ext cx="9108557" cy="838200"/>
            </a:xfrm>
            <a:custGeom>
              <a:avLst/>
              <a:gdLst>
                <a:gd name="txL" fmla="*/ 0 w 5760"/>
                <a:gd name="txT" fmla="*/ 0 h 528"/>
                <a:gd name="txR" fmla="*/ 5760 w 5760"/>
                <a:gd name="txB" fmla="*/ 528 h 528"/>
              </a:gdLst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txL" t="txT" r="txR" b="txB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 vert="horz" wrap="square" anchor="t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Arial" panose="020B0604020202090204" pitchFamily="34" charset="0"/>
                <a:ea typeface="Lucida Sans Unicode" charset="0"/>
                <a:sym typeface="Lucida Sans Unicode" charset="0"/>
              </a:endParaRPr>
            </a:p>
          </p:txBody>
        </p:sp>
        <p:sp>
          <p:nvSpPr>
            <p:cNvPr id="4102" name="任意多边形 10"/>
            <p:cNvSpPr/>
            <p:nvPr/>
          </p:nvSpPr>
          <p:spPr>
            <a:xfrm>
              <a:off x="3765" y="50992"/>
              <a:ext cx="9144000" cy="1981200"/>
            </a:xfrm>
            <a:custGeom>
              <a:avLst/>
              <a:gdLst>
                <a:gd name="txL" fmla="*/ 0 w 5760"/>
                <a:gd name="txT" fmla="*/ 0 h 1248"/>
                <a:gd name="txR" fmla="*/ 5760 w 5760"/>
                <a:gd name="txB" fmla="*/ 1248 h 1248"/>
              </a:gdLst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txL" t="txT" r="txR" b="txB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">
                <a:alphaModFix amt="50000"/>
              </a:blip>
            </a:blipFill>
            <a:ln w="9525">
              <a:noFill/>
            </a:ln>
          </p:spPr>
          <p:txBody>
            <a:bodyPr vert="horz" wrap="square" anchor="ctr"/>
            <a:p>
              <a:pPr>
                <a:lnSpc>
                  <a:spcPct val="100000"/>
                </a:lnSpc>
              </a:pPr>
              <a:endParaRPr>
                <a:solidFill>
                  <a:srgbClr val="FFFFFF"/>
                </a:solidFill>
                <a:latin typeface="Lucida Sans Unicode" charset="0"/>
                <a:ea typeface="Lucida Sans Unicode" charset="0"/>
                <a:sym typeface="Lucida Sans Unicode" charset="0"/>
              </a:endParaRPr>
            </a:p>
          </p:txBody>
        </p:sp>
        <p:sp>
          <p:nvSpPr>
            <p:cNvPr id="4103" name="直接连接符 11"/>
            <p:cNvSpPr/>
            <p:nvPr/>
          </p:nvSpPr>
          <p:spPr>
            <a:xfrm>
              <a:off x="0" y="47477"/>
              <a:ext cx="9147765" cy="839943"/>
            </a:xfrm>
            <a:prstGeom prst="line">
              <a:avLst/>
            </a:prstGeom>
            <a:ln w="12065" cap="flat" cmpd="sng">
              <a:pattFill prst="horz">
                <a:fgClr>
                  <a:schemeClr val="accent1"/>
                </a:fgClr>
                <a:bgClr>
                  <a:srgbClr val="FFFFFF"/>
                </a:bgClr>
              </a:patt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4104" name="Rectangle 2"/>
          <p:cNvSpPr>
            <a:spLocks noGrp="1"/>
          </p:cNvSpPr>
          <p:nvPr>
            <p:ph type="ctrTitle"/>
          </p:nvPr>
        </p:nvSpPr>
        <p:spPr>
          <a:xfrm>
            <a:off x="1176020" y="2739390"/>
            <a:ext cx="7772400" cy="1579245"/>
          </a:xfrm>
        </p:spPr>
        <p:txBody>
          <a:bodyPr vert="horz" anchor="b">
            <a:normAutofit/>
          </a:bodyPr>
          <a:p>
            <a:pPr algn="r" fontAlgn="auto">
              <a:lnSpc>
                <a:spcPts val="4500"/>
              </a:lnSpc>
              <a:buSzPct val="1000"/>
            </a:pPr>
            <a:r>
              <a:rPr lang="en-US" altLang="zh-CN" sz="2400" b="0" kern="1200">
                <a:solidFill>
                  <a:srgbClr val="52403A"/>
                </a:solidFill>
                <a:latin typeface="Lucida Sans Unicode" charset="0"/>
                <a:ea typeface="宋体" charset="-122"/>
                <a:sym typeface="Lucida Sans Unicode" charset="0"/>
              </a:rPr>
              <a:t>Just twice illustrations</a:t>
            </a:r>
            <a:br>
              <a:rPr lang="en-US" altLang="zh-CN" sz="2600" b="0" kern="1200">
                <a:latin typeface="Lucida Sans Unicode" charset="0"/>
                <a:ea typeface="宋体" charset="-122"/>
                <a:sym typeface="Lucida Sans Unicode" charset="0"/>
              </a:rPr>
            </a:br>
            <a:r>
              <a:rPr lang="en-US" altLang="zh-CN" sz="2800" b="0" kern="0" spc="-200">
                <a:solidFill>
                  <a:srgbClr val="6D7C86"/>
                </a:solidFill>
                <a:uFillTx/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Lucida Sans Unicode" charset="0"/>
              </a:rPr>
              <a:t>信息社会迈入高级阶段   世界迎来崭新未来</a:t>
            </a:r>
            <a:endParaRPr lang="en-US" altLang="zh-CN" sz="2800" b="0" kern="0" spc="-200">
              <a:solidFill>
                <a:srgbClr val="6D7C86"/>
              </a:solidFill>
              <a:uFillTx/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Lucida Sans Unicod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7" name="Rectangle 3"/>
          <p:cNvSpPr>
            <a:spLocks noGrp="1"/>
          </p:cNvSpPr>
          <p:nvPr>
            <p:ph sz="half" idx="1"/>
          </p:nvPr>
        </p:nvSpPr>
        <p:spPr>
          <a:xfrm>
            <a:off x="829310" y="1818005"/>
            <a:ext cx="7622540" cy="3107055"/>
          </a:xfrm>
        </p:spPr>
        <p:txBody>
          <a:bodyPr vert="horz">
            <a:normAutofit fontScale="90000"/>
          </a:bodyPr>
          <a:p>
            <a:pPr marL="365125" algn="l" defTabSz="0">
              <a:lnSpc>
                <a:spcPts val="26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Wingdings 3" panose="05040102010807070707" charset="0"/>
              <a:buChar char=""/>
            </a:pPr>
            <a:r>
              <a:rPr lang="en-US" altLang="zh-CN" kern="1200">
                <a:solidFill>
                  <a:srgbClr val="52403A"/>
                </a:solidFill>
                <a:latin typeface="Lucida Sans Unicode" charset="0"/>
                <a:ea typeface="宋体" charset="-122"/>
                <a:cs typeface="+mj-cs"/>
                <a:sym typeface="Lucida Sans Unicode" charset="0"/>
              </a:rPr>
              <a:t>    不同于5G、物联网、工业互联网、卫星互联网，不同于人工智能、云计算，不同于数据中心、智能计算中心等信息基础设施，区块链基础设施 (Blockchain    as an Infrastructure，简称：BaaI)是唯一服务于社会生产关系的基础设施，其它的生产力基础设施都将得益于它而获得更高层级的全面解放。</a:t>
            </a:r>
            <a:r>
              <a:rPr lang="en-US" altLang="x-none" sz="2000" kern="1200" dirty="0">
                <a:latin typeface="Lucida Sans Unicode" charset="0"/>
                <a:ea typeface="宋体" charset="-122"/>
                <a:sym typeface="Lucida Sans Unicode" charset="0"/>
              </a:rPr>
              <a:t> </a:t>
            </a:r>
            <a:endParaRPr lang="zh-CN" altLang="en-US" sz="3000" b="1" kern="1200" dirty="0">
              <a:latin typeface="Lucida Sans Unicode" charset="0"/>
              <a:ea typeface="宋体" charset="-122"/>
              <a:sym typeface="Lucida Sans Unicode" charset="0"/>
            </a:endParaRPr>
          </a:p>
          <a:p>
            <a:pPr marL="365125" indent="-254000" algn="l" defTabSz="0">
              <a:buClr>
                <a:schemeClr val="accent1"/>
              </a:buClr>
              <a:buSzPct val="68000"/>
              <a:buFont typeface="Wingdings 3" panose="05040102010807070707" charset="0"/>
              <a:buChar char=""/>
            </a:pPr>
            <a:endParaRPr lang="zh-CN" altLang="en-US" sz="3000" b="1" kern="1200" dirty="0">
              <a:latin typeface="Lucida Sans Unicode" charset="0"/>
              <a:ea typeface="宋体" charset="-122"/>
              <a:sym typeface="Lucida Sans Unicode" charset="0"/>
            </a:endParaRPr>
          </a:p>
          <a:p>
            <a:pPr marL="622300" lvl="1" algn="l">
              <a:lnSpc>
                <a:spcPts val="2600"/>
              </a:lnSpc>
              <a:spcBef>
                <a:spcPts val="300"/>
              </a:spcBef>
              <a:buClr>
                <a:schemeClr val="accent1"/>
              </a:buClr>
              <a:buFont typeface="Verdana" panose="020B0804030504040204" charset="0"/>
              <a:buChar char="◦"/>
            </a:pPr>
            <a:r>
              <a:rPr lang="en-US" altLang="x-none" sz="2000" kern="1200" dirty="0">
                <a:solidFill>
                  <a:srgbClr val="6D7C86"/>
                </a:solidFill>
                <a:latin typeface="仿宋" charset="0"/>
                <a:ea typeface="仿宋" charset="0"/>
                <a:sym typeface="Lucida Sans Unicode" charset="0"/>
              </a:rPr>
              <a:t>    今天的信息过载（泛滥）</a:t>
            </a:r>
            <a:r>
              <a:rPr lang="zh-CN" altLang="en-US" sz="2000" kern="1200" dirty="0">
                <a:solidFill>
                  <a:srgbClr val="6D7C86"/>
                </a:solidFill>
                <a:latin typeface="仿宋" charset="0"/>
                <a:ea typeface="仿宋" charset="0"/>
                <a:sym typeface="Lucida Sans Unicode" charset="0"/>
              </a:rPr>
              <a:t>将</a:t>
            </a:r>
            <a:r>
              <a:rPr lang="en-US" altLang="x-none" sz="2000" kern="1200" dirty="0">
                <a:solidFill>
                  <a:srgbClr val="6D7C86"/>
                </a:solidFill>
                <a:latin typeface="仿宋" charset="0"/>
                <a:ea typeface="仿宋" charset="0"/>
                <a:sym typeface="Lucida Sans Unicode" charset="0"/>
              </a:rPr>
              <a:t>变成信息富集，今天的信息孤岛</a:t>
            </a:r>
            <a:r>
              <a:rPr lang="zh-CN" altLang="en-US" sz="2000" kern="1200" dirty="0">
                <a:solidFill>
                  <a:srgbClr val="6D7C86"/>
                </a:solidFill>
                <a:latin typeface="仿宋" charset="0"/>
                <a:ea typeface="仿宋" charset="0"/>
                <a:sym typeface="Lucida Sans Unicode" charset="0"/>
              </a:rPr>
              <a:t>将</a:t>
            </a:r>
            <a:r>
              <a:rPr lang="en-US" altLang="x-none" sz="2000" kern="1200" dirty="0">
                <a:solidFill>
                  <a:srgbClr val="6D7C86"/>
                </a:solidFill>
                <a:latin typeface="仿宋" charset="0"/>
                <a:ea typeface="仿宋" charset="0"/>
                <a:sym typeface="Lucida Sans Unicode" charset="0"/>
              </a:rPr>
              <a:t>变成信息协同，信息的全集散和动态超对称成为社会的新常态，人们运用信息的维度、广度和深度</a:t>
            </a:r>
            <a:r>
              <a:rPr lang="zh-CN" altLang="en-US" sz="2000" kern="1200" dirty="0">
                <a:solidFill>
                  <a:srgbClr val="6D7C86"/>
                </a:solidFill>
                <a:latin typeface="仿宋" charset="0"/>
                <a:ea typeface="仿宋" charset="0"/>
                <a:sym typeface="Lucida Sans Unicode" charset="0"/>
              </a:rPr>
              <a:t>将产生</a:t>
            </a:r>
            <a:r>
              <a:rPr lang="en-US" altLang="x-none" sz="2000" kern="1200" dirty="0">
                <a:solidFill>
                  <a:srgbClr val="6D7C86"/>
                </a:solidFill>
                <a:latin typeface="仿宋" charset="0"/>
                <a:ea typeface="仿宋" charset="0"/>
                <a:sym typeface="Lucida Sans Unicode" charset="0"/>
              </a:rPr>
              <a:t>质的跃升。</a:t>
            </a:r>
            <a:endParaRPr lang="en-US" altLang="x-none" sz="2000" kern="1200" dirty="0">
              <a:solidFill>
                <a:srgbClr val="6D7C86"/>
              </a:solidFill>
              <a:latin typeface="仿宋" charset="0"/>
              <a:ea typeface="仿宋" charset="0"/>
              <a:sym typeface="Lucida Sans Unicode" charset="0"/>
            </a:endParaRPr>
          </a:p>
        </p:txBody>
      </p:sp>
      <p:sp>
        <p:nvSpPr>
          <p:cNvPr id="7170" name="Rectangle 2"/>
          <p:cNvSpPr>
            <a:spLocks noGrp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anchor="ctr">
            <a:normAutofit/>
          </a:bodyPr>
          <a:lstStyle>
            <a:lvl1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buNone/>
              <a:defRPr sz="4500" b="1" kern="1200">
                <a:solidFill>
                  <a:schemeClr val="tx2"/>
                </a:solidFill>
                <a:latin typeface="+mj-lt"/>
                <a:ea typeface="+mj-ea"/>
                <a:cs typeface="+mj-cs"/>
                <a:sym typeface="Lucida Sans Unicode" charset="0"/>
              </a:defRPr>
            </a:lvl1pPr>
          </a:lstStyle>
          <a:p>
            <a:pPr algn="l">
              <a:buSzPct val="1000"/>
            </a:pPr>
            <a:r>
              <a:rPr lang="en-US" sz="2400" b="0" kern="1200">
                <a:solidFill>
                  <a:srgbClr val="6D7C86"/>
                </a:solidFill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Lucida Sans Unicode" charset="0"/>
              </a:rPr>
              <a:t>Hot Tip</a:t>
            </a:r>
            <a:r>
              <a:rPr lang="zh-CN" altLang="en-US" sz="2400" b="0" kern="1200">
                <a:solidFill>
                  <a:srgbClr val="6D7C86"/>
                </a:solidFill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Lucida Sans Unicode" charset="0"/>
              </a:rPr>
              <a:t>：信息社会高级阶段</a:t>
            </a:r>
            <a:endParaRPr lang="zh-CN" altLang="en-US" sz="2400" b="0" kern="1200">
              <a:solidFill>
                <a:srgbClr val="6D7C86"/>
              </a:solidFill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Lucida Sans Unicode" charset="0"/>
            </a:endParaRPr>
          </a:p>
        </p:txBody>
      </p:sp>
      <p:pic>
        <p:nvPicPr>
          <p:cNvPr id="5149" name="Picture 29"/>
          <p:cNvPicPr>
            <a:picLocks noChangeAspect="1"/>
          </p:cNvPicPr>
          <p:nvPr/>
        </p:nvPicPr>
        <p:blipFill>
          <a:blip r:embed="rId1">
            <a:lum bright="-6000" contrast="24000"/>
          </a:blip>
          <a:srcRect l="42606" t="64473" r="19472"/>
          <a:stretch>
            <a:fillRect/>
          </a:stretch>
        </p:blipFill>
        <p:spPr>
          <a:xfrm>
            <a:off x="917575" y="3537268"/>
            <a:ext cx="792163" cy="949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50" name="Picture 30"/>
          <p:cNvPicPr>
            <a:picLocks noChangeAspect="1"/>
          </p:cNvPicPr>
          <p:nvPr/>
        </p:nvPicPr>
        <p:blipFill>
          <a:blip r:embed="rId1">
            <a:lum bright="-6000" contrast="24000"/>
          </a:blip>
          <a:srcRect l="42606" t="64473" r="19472"/>
          <a:stretch>
            <a:fillRect/>
          </a:stretch>
        </p:blipFill>
        <p:spPr>
          <a:xfrm>
            <a:off x="475933" y="1675448"/>
            <a:ext cx="792162" cy="949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52" name="Text Box 32"/>
          <p:cNvSpPr/>
          <p:nvPr/>
        </p:nvSpPr>
        <p:spPr>
          <a:xfrm>
            <a:off x="796608" y="1772285"/>
            <a:ext cx="381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altLang="x-none" sz="2400" b="1" dirty="0">
                <a:gradFill>
                  <a:gsLst>
                    <a:gs pos="0">
                      <a:srgbClr val="A0B7A5"/>
                    </a:gs>
                    <a:gs pos="94000">
                      <a:srgbClr val="6AA18E"/>
                    </a:gs>
                  </a:gsLst>
                  <a:lin scaled="1"/>
                </a:gradFill>
                <a:ea typeface="宋体" charset="-122"/>
                <a:sym typeface="Arial" panose="020B0604020202090204" pitchFamily="34" charset="0"/>
              </a:rPr>
              <a:t>1</a:t>
            </a:r>
            <a:endParaRPr lang="en-US" altLang="x-none" sz="2400" b="1" dirty="0">
              <a:gradFill>
                <a:gsLst>
                  <a:gs pos="0">
                    <a:srgbClr val="A0B7A5"/>
                  </a:gs>
                  <a:gs pos="94000">
                    <a:srgbClr val="6AA18E"/>
                  </a:gs>
                </a:gsLst>
                <a:lin scaled="1"/>
              </a:gradFill>
              <a:ea typeface="宋体" charset="-122"/>
              <a:sym typeface="Arial" panose="020B0604020202090204" pitchFamily="34" charset="0"/>
            </a:endParaRPr>
          </a:p>
        </p:txBody>
      </p:sp>
      <p:sp>
        <p:nvSpPr>
          <p:cNvPr id="5153" name="Text Box 33"/>
          <p:cNvSpPr/>
          <p:nvPr/>
        </p:nvSpPr>
        <p:spPr>
          <a:xfrm>
            <a:off x="1239838" y="3635693"/>
            <a:ext cx="381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altLang="x-none" sz="2400" b="1" dirty="0">
                <a:gradFill>
                  <a:gsLst>
                    <a:gs pos="0">
                      <a:srgbClr val="A0B7A5"/>
                    </a:gs>
                    <a:gs pos="94000">
                      <a:srgbClr val="6AA18E"/>
                    </a:gs>
                  </a:gsLst>
                  <a:lin scaled="1"/>
                </a:gradFill>
                <a:ea typeface="宋体" charset="-122"/>
                <a:sym typeface="Arial" panose="020B0604020202090204" pitchFamily="34" charset="0"/>
              </a:rPr>
              <a:t>2</a:t>
            </a:r>
            <a:endParaRPr lang="en-US" altLang="x-none" sz="2400" b="1" dirty="0">
              <a:gradFill>
                <a:gsLst>
                  <a:gs pos="0">
                    <a:srgbClr val="A0B7A5"/>
                  </a:gs>
                  <a:gs pos="94000">
                    <a:srgbClr val="6AA18E"/>
                  </a:gs>
                </a:gsLst>
                <a:lin scaled="1"/>
              </a:gradFill>
              <a:ea typeface="宋体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anchor="ctr">
            <a:normAutofit/>
          </a:bodyPr>
          <a:p>
            <a:pPr algn="l">
              <a:buSzPct val="1000"/>
            </a:pPr>
            <a:r>
              <a:rPr lang="en-US" altLang="zh-CN" sz="1800" b="0">
                <a:solidFill>
                  <a:srgbClr val="52403A"/>
                </a:solidFill>
                <a:latin typeface="Lucida Sans Unicode" charset="0"/>
                <a:ea typeface="宋体" charset="-122"/>
                <a:sym typeface="Lucida Sans Unicode" charset="0"/>
              </a:rPr>
              <a:t>First illustration</a:t>
            </a:r>
            <a:br>
              <a:rPr lang="en-US" altLang="zh-CN" sz="2400" b="0">
                <a:solidFill>
                  <a:srgbClr val="52403A"/>
                </a:solidFill>
                <a:latin typeface="Lucida Sans Unicode" charset="0"/>
                <a:ea typeface="宋体" charset="-122"/>
                <a:sym typeface="Lucida Sans Unicode" charset="0"/>
              </a:rPr>
            </a:br>
            <a:r>
              <a:rPr lang="en-US" altLang="zh-CN" sz="2400" b="0" kern="1200">
                <a:solidFill>
                  <a:srgbClr val="6D7C86"/>
                </a:solidFill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Lucida Sans Unicode" charset="0"/>
              </a:rPr>
              <a:t>跨行业</a:t>
            </a:r>
            <a:r>
              <a:rPr lang="zh-CN" altLang="en-US" sz="2400" b="0" kern="1200">
                <a:solidFill>
                  <a:srgbClr val="6D7C86"/>
                </a:solidFill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Lucida Sans Unicode" charset="0"/>
              </a:rPr>
              <a:t>的</a:t>
            </a:r>
            <a:r>
              <a:rPr lang="en-US" altLang="zh-CN" sz="2400" b="0" kern="1200">
                <a:solidFill>
                  <a:srgbClr val="6D7C86"/>
                </a:solidFill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Lucida Sans Unicode" charset="0"/>
              </a:rPr>
              <a:t>区块链基础设施“新基建”</a:t>
            </a:r>
            <a:endParaRPr lang="en-US" altLang="zh-CN" sz="2400" b="0" kern="1200">
              <a:solidFill>
                <a:srgbClr val="6D7C86"/>
              </a:solidFill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Lucida Sans Unicode" charset="0"/>
            </a:endParaRPr>
          </a:p>
        </p:txBody>
      </p:sp>
      <p:grpSp>
        <p:nvGrpSpPr>
          <p:cNvPr id="7173" name="组合 7172"/>
          <p:cNvGrpSpPr/>
          <p:nvPr/>
        </p:nvGrpSpPr>
        <p:grpSpPr>
          <a:xfrm>
            <a:off x="608330" y="1762760"/>
            <a:ext cx="2857500" cy="466725"/>
            <a:chOff x="0" y="0"/>
            <a:chExt cx="1321" cy="294"/>
          </a:xfrm>
        </p:grpSpPr>
        <p:sp>
          <p:nvSpPr>
            <p:cNvPr id="7174" name="AutoShape 6"/>
            <p:cNvSpPr/>
            <p:nvPr/>
          </p:nvSpPr>
          <p:spPr>
            <a:xfrm>
              <a:off x="0" y="0"/>
              <a:ext cx="1321" cy="29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AD191F">
                    <a:alpha val="100000"/>
                  </a:srgbClr>
                </a:gs>
                <a:gs pos="50000">
                  <a:srgbClr val="DA1F28">
                    <a:alpha val="100000"/>
                  </a:srgbClr>
                </a:gs>
                <a:gs pos="100000">
                  <a:srgbClr val="AD191F">
                    <a:alpha val="10000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Arial" panose="020B0604020202090204" pitchFamily="34" charset="0"/>
                <a:ea typeface="黑体" charset="-122"/>
                <a:sym typeface="黑体" charset="-122"/>
              </a:endParaRPr>
            </a:p>
          </p:txBody>
        </p:sp>
        <p:sp>
          <p:nvSpPr>
            <p:cNvPr id="7175" name="AutoShape 7"/>
            <p:cNvSpPr/>
            <p:nvPr/>
          </p:nvSpPr>
          <p:spPr>
            <a:xfrm flipH="1">
              <a:off x="1255" y="44"/>
              <a:ext cx="59" cy="204"/>
            </a:xfrm>
            <a:prstGeom prst="moon">
              <a:avLst>
                <a:gd name="adj" fmla="val 22028"/>
              </a:avLst>
            </a:prstGeom>
            <a:gradFill rotWithShape="1">
              <a:gsLst>
                <a:gs pos="0">
                  <a:srgbClr val="747474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747474">
                    <a:alpha val="100000"/>
                  </a:srgbClr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wrap="none" anchor="ctr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Arial" panose="020B0604020202090204" pitchFamily="34" charset="0"/>
                <a:ea typeface="黑体" charset="-122"/>
                <a:sym typeface="黑体" charset="-122"/>
              </a:endParaRPr>
            </a:p>
          </p:txBody>
        </p:sp>
        <p:sp>
          <p:nvSpPr>
            <p:cNvPr id="7176" name="AutoShape 8"/>
            <p:cNvSpPr/>
            <p:nvPr/>
          </p:nvSpPr>
          <p:spPr>
            <a:xfrm>
              <a:off x="14" y="44"/>
              <a:ext cx="59" cy="204"/>
            </a:xfrm>
            <a:prstGeom prst="moon">
              <a:avLst>
                <a:gd name="adj" fmla="val 22028"/>
              </a:avLst>
            </a:prstGeom>
            <a:gradFill rotWithShape="1">
              <a:gsLst>
                <a:gs pos="0">
                  <a:srgbClr val="747474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747474">
                    <a:alpha val="100000"/>
                  </a:srgbClr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wrap="none" anchor="ctr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Arial" panose="020B0604020202090204" pitchFamily="34" charset="0"/>
                <a:ea typeface="黑体" charset="-122"/>
                <a:sym typeface="黑体" charset="-122"/>
              </a:endParaRPr>
            </a:p>
          </p:txBody>
        </p:sp>
      </p:grpSp>
      <p:grpSp>
        <p:nvGrpSpPr>
          <p:cNvPr id="7177" name="组合 7176"/>
          <p:cNvGrpSpPr/>
          <p:nvPr/>
        </p:nvGrpSpPr>
        <p:grpSpPr>
          <a:xfrm>
            <a:off x="5320983" y="1748155"/>
            <a:ext cx="2857500" cy="466725"/>
            <a:chOff x="0" y="0"/>
            <a:chExt cx="1321" cy="294"/>
          </a:xfrm>
        </p:grpSpPr>
        <p:sp>
          <p:nvSpPr>
            <p:cNvPr id="7178" name="AutoShape 10"/>
            <p:cNvSpPr/>
            <p:nvPr/>
          </p:nvSpPr>
          <p:spPr>
            <a:xfrm>
              <a:off x="0" y="0"/>
              <a:ext cx="1321" cy="29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2890A9">
                    <a:alpha val="100000"/>
                  </a:srgbClr>
                </a:gs>
                <a:gs pos="50000">
                  <a:srgbClr val="2DA2BF">
                    <a:alpha val="100000"/>
                  </a:srgbClr>
                </a:gs>
                <a:gs pos="100000">
                  <a:srgbClr val="2890A9">
                    <a:alpha val="100000"/>
                  </a:srgbClr>
                </a:gs>
              </a:gsLst>
              <a:lin ang="0" scaled="1"/>
              <a:tileRect/>
            </a:gradFill>
            <a:ln w="12700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Arial" panose="020B0604020202090204" pitchFamily="34" charset="0"/>
                <a:ea typeface="黑体" charset="-122"/>
                <a:sym typeface="黑体" charset="-122"/>
              </a:endParaRPr>
            </a:p>
          </p:txBody>
        </p:sp>
        <p:sp>
          <p:nvSpPr>
            <p:cNvPr id="7179" name="AutoShape 11"/>
            <p:cNvSpPr/>
            <p:nvPr/>
          </p:nvSpPr>
          <p:spPr>
            <a:xfrm flipH="1">
              <a:off x="1255" y="44"/>
              <a:ext cx="59" cy="204"/>
            </a:xfrm>
            <a:prstGeom prst="moon">
              <a:avLst>
                <a:gd name="adj" fmla="val 22028"/>
              </a:avLst>
            </a:prstGeom>
            <a:gradFill rotWithShape="1">
              <a:gsLst>
                <a:gs pos="0">
                  <a:srgbClr val="747474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747474">
                    <a:alpha val="100000"/>
                  </a:srgbClr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wrap="none" anchor="ctr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Arial" panose="020B0604020202090204" pitchFamily="34" charset="0"/>
                <a:ea typeface="黑体" charset="-122"/>
                <a:sym typeface="黑体" charset="-122"/>
              </a:endParaRPr>
            </a:p>
          </p:txBody>
        </p:sp>
        <p:sp>
          <p:nvSpPr>
            <p:cNvPr id="7180" name="AutoShape 12"/>
            <p:cNvSpPr/>
            <p:nvPr/>
          </p:nvSpPr>
          <p:spPr>
            <a:xfrm>
              <a:off x="14" y="44"/>
              <a:ext cx="59" cy="204"/>
            </a:xfrm>
            <a:prstGeom prst="moon">
              <a:avLst>
                <a:gd name="adj" fmla="val 22028"/>
              </a:avLst>
            </a:prstGeom>
            <a:gradFill rotWithShape="1">
              <a:gsLst>
                <a:gs pos="0">
                  <a:srgbClr val="747474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747474">
                    <a:alpha val="100000"/>
                  </a:srgbClr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wrap="none" anchor="ctr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Arial" panose="020B0604020202090204" pitchFamily="34" charset="0"/>
                <a:ea typeface="黑体" charset="-122"/>
                <a:sym typeface="黑体" charset="-122"/>
              </a:endParaRPr>
            </a:p>
          </p:txBody>
        </p:sp>
      </p:grpSp>
      <p:sp>
        <p:nvSpPr>
          <p:cNvPr id="7182" name="Text Box 18"/>
          <p:cNvSpPr/>
          <p:nvPr/>
        </p:nvSpPr>
        <p:spPr>
          <a:xfrm>
            <a:off x="917893" y="1827530"/>
            <a:ext cx="2238375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zh-CN" altLang="en-US" sz="1600" b="1" dirty="0">
                <a:solidFill>
                  <a:srgbClr val="F8F8F8"/>
                </a:solidFill>
                <a:latin typeface="Heiti SC Medium" panose="02000000000000000000" charset="-122"/>
                <a:ea typeface="Heiti SC Medium" panose="02000000000000000000" charset="-122"/>
                <a:sym typeface="Arial" panose="020B0604020202090204" pitchFamily="34" charset="0"/>
              </a:rPr>
              <a:t>优势资源</a:t>
            </a:r>
            <a:r>
              <a:rPr lang="en-US" altLang="x-none" sz="1600" b="1" dirty="0">
                <a:solidFill>
                  <a:srgbClr val="F8F8F8"/>
                </a:solidFill>
                <a:latin typeface="Heiti SC Medium" panose="02000000000000000000" charset="-122"/>
                <a:ea typeface="Heiti SC Medium" panose="02000000000000000000" charset="-122"/>
                <a:sym typeface="Arial" panose="020B0604020202090204" pitchFamily="34" charset="0"/>
              </a:rPr>
              <a:t>搭建核心平台</a:t>
            </a:r>
            <a:endParaRPr lang="en-US" altLang="x-none" sz="1600" b="1" dirty="0">
              <a:solidFill>
                <a:srgbClr val="F8F8F8"/>
              </a:solidFill>
              <a:latin typeface="Heiti SC Medium" panose="02000000000000000000" charset="-122"/>
              <a:ea typeface="Heiti SC Medium" panose="02000000000000000000" charset="-122"/>
              <a:sym typeface="Arial" panose="020B0604020202090204" pitchFamily="34" charset="0"/>
            </a:endParaRPr>
          </a:p>
        </p:txBody>
      </p:sp>
      <p:sp>
        <p:nvSpPr>
          <p:cNvPr id="7183" name="Text Box 18"/>
          <p:cNvSpPr/>
          <p:nvPr/>
        </p:nvSpPr>
        <p:spPr>
          <a:xfrm>
            <a:off x="5641658" y="1827530"/>
            <a:ext cx="2238375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sz="1600" b="1" dirty="0">
                <a:solidFill>
                  <a:srgbClr val="F8F8F8"/>
                </a:solidFill>
                <a:latin typeface="Heiti SC Medium" panose="02000000000000000000" charset="-122"/>
                <a:ea typeface="Heiti SC Medium" panose="02000000000000000000" charset="-122"/>
                <a:sym typeface="Arial" panose="020B0604020202090204" pitchFamily="34" charset="0"/>
              </a:rPr>
              <a:t>强劲引擎引爆崭新未来</a:t>
            </a:r>
            <a:endParaRPr sz="1600" b="1" dirty="0">
              <a:solidFill>
                <a:srgbClr val="F8F8F8"/>
              </a:solidFill>
              <a:latin typeface="Heiti SC Medium" panose="02000000000000000000" charset="-122"/>
              <a:ea typeface="Heiti SC Medium" panose="02000000000000000000" charset="-122"/>
              <a:sym typeface="Arial" panose="020B0604020202090204" pitchFamily="34" charset="0"/>
            </a:endParaRPr>
          </a:p>
        </p:txBody>
      </p:sp>
      <p:sp>
        <p:nvSpPr>
          <p:cNvPr id="7184" name="AutoShape 16"/>
          <p:cNvSpPr/>
          <p:nvPr/>
        </p:nvSpPr>
        <p:spPr>
          <a:xfrm rot="10806396" flipH="1" flipV="1">
            <a:off x="3701415" y="3736975"/>
            <a:ext cx="932180" cy="486410"/>
          </a:xfrm>
          <a:prstGeom prst="rightArrow">
            <a:avLst>
              <a:gd name="adj1" fmla="val 46509"/>
              <a:gd name="adj2" fmla="val 42034"/>
            </a:avLst>
          </a:prstGeom>
          <a:gradFill rotWithShape="1">
            <a:gsLst>
              <a:gs pos="0">
                <a:srgbClr val="FFFFFF">
                  <a:alpha val="100000"/>
                </a:srgbClr>
              </a:gs>
              <a:gs pos="100000">
                <a:srgbClr val="DA1F28">
                  <a:alpha val="100000"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Arial" panose="020B0604020202090204" pitchFamily="34" charset="0"/>
              <a:ea typeface="黑体" charset="-122"/>
              <a:sym typeface="黑体" charset="-122"/>
            </a:endParaRPr>
          </a:p>
        </p:txBody>
      </p:sp>
      <p:sp>
        <p:nvSpPr>
          <p:cNvPr id="7202" name="AutoShape 34"/>
          <p:cNvSpPr/>
          <p:nvPr/>
        </p:nvSpPr>
        <p:spPr>
          <a:xfrm rot="-10806396" flipV="1">
            <a:off x="3670935" y="4197985"/>
            <a:ext cx="932180" cy="486410"/>
          </a:xfrm>
          <a:prstGeom prst="rightArrow">
            <a:avLst>
              <a:gd name="adj1" fmla="val 46509"/>
              <a:gd name="adj2" fmla="val 42089"/>
            </a:avLst>
          </a:prstGeom>
          <a:gradFill rotWithShape="1">
            <a:gsLst>
              <a:gs pos="0">
                <a:srgbClr val="FFFFFF">
                  <a:alpha val="100000"/>
                </a:srgbClr>
              </a:gs>
              <a:gs pos="100000">
                <a:srgbClr val="2DA2BF">
                  <a:alpha val="100000"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Arial" panose="020B0604020202090204" pitchFamily="34" charset="0"/>
              <a:ea typeface="黑体" charset="-122"/>
              <a:sym typeface="黑体" charset="-122"/>
            </a:endParaRPr>
          </a:p>
        </p:txBody>
      </p:sp>
      <p:pic>
        <p:nvPicPr>
          <p:cNvPr id="2" name="图片 1" descr="BaaI新基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688" y="3143250"/>
            <a:ext cx="2978785" cy="2086610"/>
          </a:xfrm>
          <a:prstGeom prst="rect">
            <a:avLst/>
          </a:prstGeom>
        </p:spPr>
      </p:pic>
      <p:grpSp>
        <p:nvGrpSpPr>
          <p:cNvPr id="70" name="组合 69"/>
          <p:cNvGrpSpPr/>
          <p:nvPr/>
        </p:nvGrpSpPr>
        <p:grpSpPr>
          <a:xfrm>
            <a:off x="4863466" y="2536825"/>
            <a:ext cx="3772535" cy="3540125"/>
            <a:chOff x="7811" y="3769"/>
            <a:chExt cx="5941" cy="5575"/>
          </a:xfrm>
        </p:grpSpPr>
        <p:sp>
          <p:nvSpPr>
            <p:cNvPr id="13" name="云形 1"/>
            <p:cNvSpPr/>
            <p:nvPr/>
          </p:nvSpPr>
          <p:spPr>
            <a:xfrm>
              <a:off x="7906" y="8610"/>
              <a:ext cx="1175" cy="734"/>
            </a:xfrm>
            <a:prstGeom prst="cloud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文本框 2"/>
            <p:cNvSpPr txBox="1"/>
            <p:nvPr/>
          </p:nvSpPr>
          <p:spPr>
            <a:xfrm>
              <a:off x="8080" y="8793"/>
              <a:ext cx="772" cy="333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r>
                <a:rPr lang="en-US" altLang="zh-CN" sz="800" b="1" kern="100">
                  <a:solidFill>
                    <a:srgbClr val="E46C0A"/>
                  </a:solidFill>
                  <a:latin typeface="Heiti SC Medium" panose="02000000000000000000" charset="-122"/>
                  <a:ea typeface="Heiti SC Medium" panose="02000000000000000000" charset="-122"/>
                  <a:cs typeface="Heiti SC Medium" panose="02000000000000000000" charset="-122"/>
                  <a:sym typeface="Times New Roman" panose="02020503050405090304"/>
                </a:rPr>
                <a:t>电信云</a:t>
              </a:r>
              <a:endParaRPr lang="en-US" altLang="zh-CN" sz="800" kern="100">
                <a:solidFill>
                  <a:srgbClr val="E46C0A"/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Times New Roman" panose="02020503050405090304"/>
              </a:endParaRPr>
            </a:p>
          </p:txBody>
        </p:sp>
        <p:sp>
          <p:nvSpPr>
            <p:cNvPr id="15" name="云形 4"/>
            <p:cNvSpPr/>
            <p:nvPr/>
          </p:nvSpPr>
          <p:spPr>
            <a:xfrm>
              <a:off x="9217" y="8610"/>
              <a:ext cx="1175" cy="734"/>
            </a:xfrm>
            <a:prstGeom prst="cloud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文本框 5"/>
            <p:cNvSpPr txBox="1"/>
            <p:nvPr/>
          </p:nvSpPr>
          <p:spPr>
            <a:xfrm>
              <a:off x="9391" y="8793"/>
              <a:ext cx="772" cy="333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r>
                <a:rPr lang="en-US" altLang="zh-CN" sz="800" b="1" kern="100">
                  <a:solidFill>
                    <a:srgbClr val="E46C0A"/>
                  </a:solidFill>
                  <a:latin typeface="Heiti SC Medium" panose="02000000000000000000" charset="-122"/>
                  <a:ea typeface="Heiti SC Medium" panose="02000000000000000000" charset="-122"/>
                  <a:cs typeface="Heiti SC Medium" panose="02000000000000000000" charset="-122"/>
                  <a:sym typeface="Times New Roman" panose="02020503050405090304"/>
                </a:rPr>
                <a:t>移动云</a:t>
              </a:r>
              <a:endParaRPr lang="en-US" altLang="zh-CN" sz="800" b="1" kern="100">
                <a:solidFill>
                  <a:srgbClr val="E46C0A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Times New Roman" panose="02020503050405090304"/>
              </a:endParaRPr>
            </a:p>
          </p:txBody>
        </p:sp>
        <p:sp>
          <p:nvSpPr>
            <p:cNvPr id="17" name="云形 6"/>
            <p:cNvSpPr/>
            <p:nvPr/>
          </p:nvSpPr>
          <p:spPr>
            <a:xfrm>
              <a:off x="10489" y="8610"/>
              <a:ext cx="1175" cy="734"/>
            </a:xfrm>
            <a:prstGeom prst="cloud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文本框 7"/>
            <p:cNvSpPr txBox="1"/>
            <p:nvPr/>
          </p:nvSpPr>
          <p:spPr>
            <a:xfrm>
              <a:off x="10663" y="8793"/>
              <a:ext cx="772" cy="333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r>
                <a:rPr lang="en-US" altLang="zh-CN" sz="800" b="1" kern="100">
                  <a:solidFill>
                    <a:srgbClr val="E46C0A"/>
                  </a:solidFill>
                  <a:latin typeface="Heiti SC Medium" panose="02000000000000000000" charset="-122"/>
                  <a:ea typeface="Heiti SC Medium" panose="02000000000000000000" charset="-122"/>
                  <a:cs typeface="Heiti SC Medium" panose="02000000000000000000" charset="-122"/>
                  <a:sym typeface="Times New Roman" panose="02020503050405090304"/>
                </a:rPr>
                <a:t>联通云</a:t>
              </a:r>
              <a:endParaRPr lang="en-US" altLang="zh-CN" sz="800" kern="100">
                <a:solidFill>
                  <a:srgbClr val="E46C0A"/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Times New Roman" panose="02020503050405090304"/>
              </a:endParaRPr>
            </a:p>
          </p:txBody>
        </p:sp>
        <p:sp>
          <p:nvSpPr>
            <p:cNvPr id="19" name="云形 8"/>
            <p:cNvSpPr/>
            <p:nvPr/>
          </p:nvSpPr>
          <p:spPr>
            <a:xfrm>
              <a:off x="12578" y="8610"/>
              <a:ext cx="1175" cy="734"/>
            </a:xfrm>
            <a:prstGeom prst="cloud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文本框 9"/>
            <p:cNvSpPr txBox="1"/>
            <p:nvPr/>
          </p:nvSpPr>
          <p:spPr>
            <a:xfrm>
              <a:off x="12752" y="8793"/>
              <a:ext cx="864" cy="332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r>
                <a:rPr lang="en-US" altLang="zh-CN" sz="800" b="1" kern="100">
                  <a:solidFill>
                    <a:srgbClr val="E46C0A"/>
                  </a:solidFill>
                  <a:latin typeface="Heiti SC Medium" panose="02000000000000000000" charset="-122"/>
                  <a:ea typeface="Heiti SC Medium" panose="02000000000000000000" charset="-122"/>
                  <a:cs typeface="Heiti SC Medium" panose="02000000000000000000" charset="-122"/>
                  <a:sym typeface="Times New Roman" panose="02020503050405090304"/>
                </a:rPr>
                <a:t>... ... 云</a:t>
              </a:r>
              <a:endParaRPr lang="en-US" altLang="zh-CN" sz="800" b="1" kern="100">
                <a:solidFill>
                  <a:srgbClr val="E46C0A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Times New Roman" panose="02020503050405090304"/>
              </a:endParaRPr>
            </a:p>
          </p:txBody>
        </p:sp>
        <p:sp>
          <p:nvSpPr>
            <p:cNvPr id="21" name="文本框 11"/>
            <p:cNvSpPr txBox="1"/>
            <p:nvPr/>
          </p:nvSpPr>
          <p:spPr>
            <a:xfrm>
              <a:off x="8327" y="7243"/>
              <a:ext cx="1956" cy="3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800" b="1" kern="100">
                  <a:solidFill>
                    <a:srgbClr val="404040"/>
                  </a:solidFill>
                  <a:latin typeface="Heiti SC Medium" panose="02000000000000000000" charset="-122"/>
                  <a:ea typeface="Heiti SC Medium" panose="02000000000000000000" charset="-122"/>
                  <a:cs typeface="Heiti SC Medium" panose="02000000000000000000" charset="-122"/>
                  <a:sym typeface="Times New Roman" panose="02020503050405090304"/>
                </a:rPr>
                <a:t>跨行业BaaI</a:t>
              </a:r>
              <a:endParaRPr lang="en-US" altLang="zh-CN" sz="800" b="1" kern="100">
                <a:solidFill>
                  <a:srgbClr val="404040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Times New Roman" panose="02020503050405090304"/>
              </a:endParaRPr>
            </a:p>
          </p:txBody>
        </p:sp>
        <p:sp>
          <p:nvSpPr>
            <p:cNvPr id="22" name="文本框 12"/>
            <p:cNvSpPr txBox="1"/>
            <p:nvPr/>
          </p:nvSpPr>
          <p:spPr>
            <a:xfrm>
              <a:off x="12496" y="5000"/>
              <a:ext cx="1136" cy="3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800" b="1" kern="100">
                  <a:solidFill>
                    <a:srgbClr val="404040"/>
                  </a:solidFill>
                  <a:latin typeface="Heiti SC Medium" panose="02000000000000000000" charset="-122"/>
                  <a:ea typeface="Heiti SC Medium" panose="02000000000000000000" charset="-122"/>
                  <a:cs typeface="Heiti SC Medium" panose="02000000000000000000" charset="-122"/>
                  <a:sym typeface="Times New Roman" panose="02020503050405090304"/>
                </a:rPr>
                <a:t>农产品BaaI</a:t>
              </a:r>
              <a:endParaRPr lang="en-US" altLang="zh-CN" sz="800" b="1" kern="100">
                <a:solidFill>
                  <a:srgbClr val="404040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Times New Roman" panose="02020503050405090304"/>
              </a:endParaRPr>
            </a:p>
          </p:txBody>
        </p:sp>
        <p:sp>
          <p:nvSpPr>
            <p:cNvPr id="23" name="文本框 13"/>
            <p:cNvSpPr txBox="1"/>
            <p:nvPr/>
          </p:nvSpPr>
          <p:spPr>
            <a:xfrm>
              <a:off x="12496" y="4490"/>
              <a:ext cx="1136" cy="3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800" b="1" kern="100">
                  <a:solidFill>
                    <a:srgbClr val="404040"/>
                  </a:solidFill>
                  <a:latin typeface="Heiti SC Medium" panose="02000000000000000000" charset="-122"/>
                  <a:ea typeface="Heiti SC Medium" panose="02000000000000000000" charset="-122"/>
                  <a:cs typeface="Heiti SC Medium" panose="02000000000000000000" charset="-122"/>
                  <a:sym typeface="Times New Roman" panose="02020503050405090304"/>
                </a:rPr>
                <a:t>无媒体BaaI</a:t>
              </a:r>
              <a:endParaRPr lang="en-US" altLang="zh-CN" sz="800" b="1" kern="100">
                <a:solidFill>
                  <a:srgbClr val="404040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Times New Roman" panose="02020503050405090304"/>
              </a:endParaRPr>
            </a:p>
          </p:txBody>
        </p:sp>
        <p:sp>
          <p:nvSpPr>
            <p:cNvPr id="24" name="文本框 14"/>
            <p:cNvSpPr txBox="1"/>
            <p:nvPr/>
          </p:nvSpPr>
          <p:spPr>
            <a:xfrm>
              <a:off x="12496" y="7043"/>
              <a:ext cx="1136" cy="39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800" b="1" kern="100">
                  <a:solidFill>
                    <a:srgbClr val="404040"/>
                  </a:solidFill>
                  <a:latin typeface="Heiti SC Medium" panose="02000000000000000000" charset="-122"/>
                  <a:ea typeface="Heiti SC Medium" panose="02000000000000000000" charset="-122"/>
                  <a:cs typeface="Heiti SC Medium" panose="02000000000000000000" charset="-122"/>
                  <a:sym typeface="Times New Roman" panose="02020503050405090304"/>
                </a:rPr>
                <a:t>xxx-BaaI</a:t>
              </a:r>
              <a:endParaRPr lang="en-US" altLang="zh-CN" sz="800" b="1" kern="100">
                <a:solidFill>
                  <a:srgbClr val="404040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Times New Roman" panose="02020503050405090304"/>
              </a:endParaRPr>
            </a:p>
          </p:txBody>
        </p:sp>
        <p:sp>
          <p:nvSpPr>
            <p:cNvPr id="25" name="文本框 15"/>
            <p:cNvSpPr txBox="1"/>
            <p:nvPr/>
          </p:nvSpPr>
          <p:spPr>
            <a:xfrm>
              <a:off x="12496" y="6532"/>
              <a:ext cx="1136" cy="3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900" b="1" kern="100">
                  <a:solidFill>
                    <a:srgbClr val="404040"/>
                  </a:solidFill>
                  <a:latin typeface="Arial" panose="020B0604020202090204"/>
                  <a:ea typeface="Heiti SC Medium" panose="02000000000000000000" charset="-122"/>
                  <a:cs typeface="Arial" panose="020B0604020202090204"/>
                  <a:sym typeface="Times New Roman" panose="02020503050405090304"/>
                </a:rPr>
                <a:t>……</a:t>
              </a:r>
              <a:endParaRPr lang="en-US" altLang="zh-CN" sz="900" b="1" kern="100">
                <a:solidFill>
                  <a:srgbClr val="404040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Times New Roman" panose="02020503050405090304"/>
              </a:endParaRPr>
            </a:p>
          </p:txBody>
        </p:sp>
        <p:sp>
          <p:nvSpPr>
            <p:cNvPr id="26" name="文本框 16"/>
            <p:cNvSpPr txBox="1"/>
            <p:nvPr/>
          </p:nvSpPr>
          <p:spPr>
            <a:xfrm>
              <a:off x="8004" y="6044"/>
              <a:ext cx="1096" cy="392"/>
            </a:xfrm>
            <a:prstGeom prst="rect">
              <a:avLst/>
            </a:prstGeom>
            <a:gradFill>
              <a:gsLst>
                <a:gs pos="50000">
                  <a:srgbClr val="F6CAB0"/>
                </a:gs>
                <a:gs pos="0">
                  <a:srgbClr val="F7DAC9"/>
                </a:gs>
                <a:gs pos="100000">
                  <a:srgbClr val="F4BA97"/>
                </a:gs>
              </a:gsLst>
              <a:lin scaled="1"/>
            </a:gra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800" b="1" kern="100">
                  <a:solidFill>
                    <a:srgbClr val="404040"/>
                  </a:solidFill>
                  <a:latin typeface="Heiti SC Medium" panose="02000000000000000000" charset="-122"/>
                  <a:ea typeface="Heiti SC Medium" panose="02000000000000000000" charset="-122"/>
                  <a:cs typeface="Heiti SC Medium" panose="02000000000000000000" charset="-122"/>
                  <a:sym typeface="Times New Roman" panose="02020503050405090304"/>
                </a:rPr>
                <a:t>自主信息资产</a:t>
              </a:r>
              <a:endParaRPr lang="en-US" altLang="zh-CN" sz="800" b="1" kern="100">
                <a:solidFill>
                  <a:srgbClr val="404040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Times New Roman" panose="02020503050405090304"/>
              </a:endParaRPr>
            </a:p>
          </p:txBody>
        </p:sp>
        <p:sp>
          <p:nvSpPr>
            <p:cNvPr id="27" name="文本框 17"/>
            <p:cNvSpPr txBox="1"/>
            <p:nvPr/>
          </p:nvSpPr>
          <p:spPr>
            <a:xfrm>
              <a:off x="7986" y="6544"/>
              <a:ext cx="1096" cy="392"/>
            </a:xfrm>
            <a:prstGeom prst="rect">
              <a:avLst/>
            </a:prstGeom>
            <a:gradFill>
              <a:gsLst>
                <a:gs pos="50000">
                  <a:srgbClr val="F6CAB0"/>
                </a:gs>
                <a:gs pos="0">
                  <a:srgbClr val="F7DAC9"/>
                </a:gs>
                <a:gs pos="100000">
                  <a:srgbClr val="F4BA97"/>
                </a:gs>
              </a:gsLst>
              <a:lin scaled="1"/>
            </a:gra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800" b="1" kern="100">
                  <a:solidFill>
                    <a:srgbClr val="404040"/>
                  </a:solidFill>
                  <a:latin typeface="Heiti SC Medium" panose="02000000000000000000" charset="-122"/>
                  <a:ea typeface="Heiti SC Medium" panose="02000000000000000000" charset="-122"/>
                  <a:cs typeface="Heiti SC Medium" panose="02000000000000000000" charset="-122"/>
                  <a:sym typeface="Times New Roman" panose="02020503050405090304"/>
                </a:rPr>
                <a:t>自主</a:t>
              </a:r>
              <a:r>
                <a:rPr lang="zh-CN" altLang="en-US" sz="800" b="1" kern="100">
                  <a:solidFill>
                    <a:srgbClr val="404040"/>
                  </a:solidFill>
                  <a:latin typeface="Heiti SC Medium" panose="02000000000000000000" charset="-122"/>
                  <a:ea typeface="Heiti SC Medium" panose="02000000000000000000" charset="-122"/>
                  <a:cs typeface="Heiti SC Medium" panose="02000000000000000000" charset="-122"/>
                  <a:sym typeface="Times New Roman" panose="02020503050405090304"/>
                </a:rPr>
                <a:t>感知</a:t>
              </a:r>
              <a:endParaRPr lang="zh-CN" altLang="en-US" sz="800" b="1" kern="100">
                <a:solidFill>
                  <a:srgbClr val="404040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Times New Roman" panose="02020503050405090304"/>
              </a:endParaRPr>
            </a:p>
          </p:txBody>
        </p:sp>
        <p:sp>
          <p:nvSpPr>
            <p:cNvPr id="28" name="文本框 18"/>
            <p:cNvSpPr txBox="1"/>
            <p:nvPr/>
          </p:nvSpPr>
          <p:spPr>
            <a:xfrm>
              <a:off x="9395" y="6379"/>
              <a:ext cx="1213" cy="392"/>
            </a:xfrm>
            <a:prstGeom prst="rect">
              <a:avLst/>
            </a:prstGeom>
            <a:gradFill>
              <a:gsLst>
                <a:gs pos="50000">
                  <a:srgbClr val="F6CAB0"/>
                </a:gs>
                <a:gs pos="0">
                  <a:srgbClr val="F7DAC9"/>
                </a:gs>
                <a:gs pos="100000">
                  <a:srgbClr val="F4BA97"/>
                </a:gs>
              </a:gsLst>
              <a:lin scaled="1"/>
            </a:gra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700" b="1" kern="100">
                  <a:solidFill>
                    <a:srgbClr val="404040"/>
                  </a:solidFill>
                  <a:latin typeface="Heiti SC Medium" panose="02000000000000000000" charset="-122"/>
                  <a:ea typeface="Heiti SC Medium" panose="02000000000000000000" charset="-122"/>
                  <a:cs typeface="Heiti SC Medium" panose="02000000000000000000" charset="-122"/>
                  <a:sym typeface="Times New Roman" panose="02020503050405090304"/>
                </a:rPr>
                <a:t>信息权属服务</a:t>
              </a:r>
              <a:endParaRPr lang="en-US" altLang="zh-CN" sz="700" b="1" kern="100">
                <a:solidFill>
                  <a:srgbClr val="404040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Times New Roman" panose="02020503050405090304"/>
              </a:endParaRPr>
            </a:p>
          </p:txBody>
        </p:sp>
        <p:sp>
          <p:nvSpPr>
            <p:cNvPr id="29" name="圆角矩形 19"/>
            <p:cNvSpPr/>
            <p:nvPr/>
          </p:nvSpPr>
          <p:spPr>
            <a:xfrm>
              <a:off x="7890" y="5876"/>
              <a:ext cx="1324" cy="1174"/>
            </a:xfrm>
            <a:prstGeom prst="round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文本框 20"/>
            <p:cNvSpPr txBox="1"/>
            <p:nvPr/>
          </p:nvSpPr>
          <p:spPr>
            <a:xfrm>
              <a:off x="8010" y="5744"/>
              <a:ext cx="587" cy="26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800" b="1" kern="100">
                  <a:solidFill>
                    <a:srgbClr val="404040"/>
                  </a:solidFill>
                  <a:latin typeface="Heiti SC Medium" panose="02000000000000000000" charset="-122"/>
                  <a:ea typeface="Heiti SC Medium" panose="02000000000000000000" charset="-122"/>
                  <a:cs typeface="Heiti SC Medium" panose="02000000000000000000" charset="-122"/>
                  <a:sym typeface="Times New Roman" panose="02020503050405090304"/>
                </a:rPr>
                <a:t>App</a:t>
              </a:r>
              <a:endParaRPr lang="en-US" altLang="zh-CN" sz="800" b="1" kern="100">
                <a:solidFill>
                  <a:srgbClr val="404040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Times New Roman" panose="02020503050405090304"/>
              </a:endParaRPr>
            </a:p>
          </p:txBody>
        </p:sp>
        <p:sp>
          <p:nvSpPr>
            <p:cNvPr id="31" name="圆角矩形 21"/>
            <p:cNvSpPr/>
            <p:nvPr/>
          </p:nvSpPr>
          <p:spPr>
            <a:xfrm>
              <a:off x="9301" y="6222"/>
              <a:ext cx="1418" cy="702"/>
            </a:xfrm>
            <a:prstGeom prst="round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文本框 22"/>
            <p:cNvSpPr txBox="1"/>
            <p:nvPr/>
          </p:nvSpPr>
          <p:spPr>
            <a:xfrm>
              <a:off x="9431" y="6090"/>
              <a:ext cx="533" cy="181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800" b="1" kern="100">
                  <a:solidFill>
                    <a:srgbClr val="404040"/>
                  </a:solidFill>
                  <a:latin typeface="Heiti SC Medium" panose="02000000000000000000" charset="-122"/>
                  <a:ea typeface="Heiti SC Medium" panose="02000000000000000000" charset="-122"/>
                  <a:cs typeface="Heiti SC Medium" panose="02000000000000000000" charset="-122"/>
                  <a:sym typeface="Times New Roman" panose="02020503050405090304"/>
                </a:rPr>
                <a:t>IDC</a:t>
              </a:r>
              <a:endParaRPr lang="en-US" altLang="zh-CN" sz="800" b="1" kern="100">
                <a:solidFill>
                  <a:srgbClr val="404040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Times New Roman" panose="02020503050405090304"/>
              </a:endParaRPr>
            </a:p>
          </p:txBody>
        </p:sp>
        <p:sp>
          <p:nvSpPr>
            <p:cNvPr id="33" name="圆角矩形 25"/>
            <p:cNvSpPr/>
            <p:nvPr/>
          </p:nvSpPr>
          <p:spPr>
            <a:xfrm>
              <a:off x="7811" y="3937"/>
              <a:ext cx="2994" cy="3879"/>
            </a:xfrm>
            <a:prstGeom prst="round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文本框 29"/>
            <p:cNvSpPr txBox="1"/>
            <p:nvPr/>
          </p:nvSpPr>
          <p:spPr>
            <a:xfrm>
              <a:off x="8267" y="4372"/>
              <a:ext cx="626" cy="380"/>
            </a:xfrm>
            <a:prstGeom prst="rect">
              <a:avLst/>
            </a:prstGeom>
            <a:gradFill>
              <a:gsLst>
                <a:gs pos="50000">
                  <a:srgbClr val="E9DED3"/>
                </a:gs>
                <a:gs pos="0">
                  <a:srgbClr val="F0E9E2"/>
                </a:gs>
                <a:gs pos="100000">
                  <a:srgbClr val="E1D3C4"/>
                </a:gs>
              </a:gsLst>
              <a:lin scaled="1"/>
            </a:gra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800" b="1" kern="100">
                  <a:solidFill>
                    <a:srgbClr val="404040"/>
                  </a:solidFill>
                  <a:latin typeface="Heiti SC Medium" panose="02000000000000000000" charset="-122"/>
                  <a:ea typeface="Heiti SC Medium" panose="02000000000000000000" charset="-122"/>
                  <a:cs typeface="Heiti SC Medium" panose="02000000000000000000" charset="-122"/>
                  <a:sym typeface="Times New Roman" panose="02020503050405090304"/>
                </a:rPr>
                <a:t>语音</a:t>
              </a:r>
              <a:endParaRPr lang="en-US" altLang="zh-CN" sz="800" b="1" kern="100">
                <a:solidFill>
                  <a:srgbClr val="404040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Times New Roman" panose="02020503050405090304"/>
              </a:endParaRPr>
            </a:p>
          </p:txBody>
        </p:sp>
        <p:sp>
          <p:nvSpPr>
            <p:cNvPr id="36" name="文本框 30"/>
            <p:cNvSpPr txBox="1"/>
            <p:nvPr/>
          </p:nvSpPr>
          <p:spPr>
            <a:xfrm>
              <a:off x="8267" y="4871"/>
              <a:ext cx="626" cy="380"/>
            </a:xfrm>
            <a:prstGeom prst="rect">
              <a:avLst/>
            </a:prstGeom>
            <a:gradFill>
              <a:gsLst>
                <a:gs pos="50000">
                  <a:srgbClr val="E9DED3"/>
                </a:gs>
                <a:gs pos="0">
                  <a:srgbClr val="F0E9E2"/>
                </a:gs>
                <a:gs pos="100000">
                  <a:srgbClr val="E1D3C4"/>
                </a:gs>
              </a:gsLst>
              <a:lin scaled="1"/>
            </a:gra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800" b="1" kern="100">
                  <a:solidFill>
                    <a:srgbClr val="404040"/>
                  </a:solidFill>
                  <a:latin typeface="Heiti SC Medium" panose="02000000000000000000" charset="-122"/>
                  <a:ea typeface="Heiti SC Medium" panose="02000000000000000000" charset="-122"/>
                  <a:cs typeface="Heiti SC Medium" panose="02000000000000000000" charset="-122"/>
                  <a:sym typeface="Times New Roman" panose="02020503050405090304"/>
                </a:rPr>
                <a:t>视频</a:t>
              </a:r>
              <a:endParaRPr lang="en-US" altLang="zh-CN" sz="800" b="1" kern="100">
                <a:solidFill>
                  <a:srgbClr val="404040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Times New Roman" panose="02020503050405090304"/>
              </a:endParaRPr>
            </a:p>
          </p:txBody>
        </p:sp>
        <p:sp>
          <p:nvSpPr>
            <p:cNvPr id="37" name="圆角矩形 28"/>
            <p:cNvSpPr/>
            <p:nvPr/>
          </p:nvSpPr>
          <p:spPr>
            <a:xfrm>
              <a:off x="8146" y="4210"/>
              <a:ext cx="2338" cy="1154"/>
            </a:xfrm>
            <a:prstGeom prst="round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文本框 27"/>
            <p:cNvSpPr txBox="1"/>
            <p:nvPr/>
          </p:nvSpPr>
          <p:spPr>
            <a:xfrm>
              <a:off x="8324" y="4078"/>
              <a:ext cx="772" cy="26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800" b="1" kern="100">
                  <a:solidFill>
                    <a:srgbClr val="404040"/>
                  </a:solidFill>
                  <a:latin typeface="Heiti SC Medium" panose="02000000000000000000" charset="-122"/>
                  <a:ea typeface="Heiti SC Medium" panose="02000000000000000000" charset="-122"/>
                  <a:cs typeface="Heiti SC Medium" panose="02000000000000000000" charset="-122"/>
                  <a:sym typeface="Times New Roman" panose="02020503050405090304"/>
                </a:rPr>
                <a:t>OTT应用</a:t>
              </a:r>
              <a:endParaRPr lang="en-US" altLang="zh-CN" sz="800" b="1" kern="100">
                <a:solidFill>
                  <a:srgbClr val="404040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Times New Roman" panose="02020503050405090304"/>
              </a:endParaRPr>
            </a:p>
          </p:txBody>
        </p:sp>
        <p:sp>
          <p:nvSpPr>
            <p:cNvPr id="39" name="文本框 31"/>
            <p:cNvSpPr txBox="1"/>
            <p:nvPr/>
          </p:nvSpPr>
          <p:spPr>
            <a:xfrm>
              <a:off x="8993" y="4372"/>
              <a:ext cx="627" cy="380"/>
            </a:xfrm>
            <a:prstGeom prst="rect">
              <a:avLst/>
            </a:prstGeom>
            <a:gradFill>
              <a:gsLst>
                <a:gs pos="50000">
                  <a:srgbClr val="E9DED3"/>
                </a:gs>
                <a:gs pos="0">
                  <a:srgbClr val="F0E9E2"/>
                </a:gs>
                <a:gs pos="100000">
                  <a:srgbClr val="E1D3C4"/>
                </a:gs>
              </a:gsLst>
              <a:lin scaled="1"/>
            </a:gra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800" b="1" kern="100">
                  <a:solidFill>
                    <a:srgbClr val="404040"/>
                  </a:solidFill>
                  <a:latin typeface="Heiti SC Medium" panose="02000000000000000000" charset="-122"/>
                  <a:ea typeface="Heiti SC Medium" panose="02000000000000000000" charset="-122"/>
                  <a:cs typeface="Heiti SC Medium" panose="02000000000000000000" charset="-122"/>
                  <a:sym typeface="Times New Roman" panose="02020503050405090304"/>
                </a:rPr>
                <a:t>会议</a:t>
              </a:r>
              <a:endParaRPr lang="en-US" altLang="zh-CN" sz="800" b="1" kern="100">
                <a:solidFill>
                  <a:srgbClr val="404040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Times New Roman" panose="02020503050405090304"/>
              </a:endParaRPr>
            </a:p>
          </p:txBody>
        </p:sp>
        <p:sp>
          <p:nvSpPr>
            <p:cNvPr id="40" name="文本框 32"/>
            <p:cNvSpPr txBox="1"/>
            <p:nvPr/>
          </p:nvSpPr>
          <p:spPr>
            <a:xfrm>
              <a:off x="8993" y="4871"/>
              <a:ext cx="627" cy="380"/>
            </a:xfrm>
            <a:prstGeom prst="rect">
              <a:avLst/>
            </a:prstGeom>
            <a:gradFill>
              <a:gsLst>
                <a:gs pos="50000">
                  <a:srgbClr val="E9DED3"/>
                </a:gs>
                <a:gs pos="0">
                  <a:srgbClr val="F0E9E2"/>
                </a:gs>
                <a:gs pos="100000">
                  <a:srgbClr val="E1D3C4"/>
                </a:gs>
              </a:gsLst>
              <a:lin scaled="1"/>
            </a:gra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800" b="1" kern="100">
                  <a:solidFill>
                    <a:srgbClr val="404040"/>
                  </a:solidFill>
                  <a:latin typeface="Heiti SC Medium" panose="02000000000000000000" charset="-122"/>
                  <a:ea typeface="Heiti SC Medium" panose="02000000000000000000" charset="-122"/>
                  <a:cs typeface="Heiti SC Medium" panose="02000000000000000000" charset="-122"/>
                  <a:sym typeface="Times New Roman" panose="02020503050405090304"/>
                </a:rPr>
                <a:t>短信</a:t>
              </a:r>
              <a:endParaRPr lang="en-US" altLang="zh-CN" sz="800" b="1" kern="100">
                <a:solidFill>
                  <a:srgbClr val="404040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Times New Roman" panose="02020503050405090304"/>
              </a:endParaRPr>
            </a:p>
          </p:txBody>
        </p:sp>
        <p:sp>
          <p:nvSpPr>
            <p:cNvPr id="41" name="文本框 33"/>
            <p:cNvSpPr txBox="1"/>
            <p:nvPr/>
          </p:nvSpPr>
          <p:spPr>
            <a:xfrm>
              <a:off x="9731" y="4372"/>
              <a:ext cx="626" cy="380"/>
            </a:xfrm>
            <a:prstGeom prst="rect">
              <a:avLst/>
            </a:prstGeom>
            <a:gradFill>
              <a:gsLst>
                <a:gs pos="50000">
                  <a:srgbClr val="E9DED3"/>
                </a:gs>
                <a:gs pos="0">
                  <a:srgbClr val="F0E9E2"/>
                </a:gs>
                <a:gs pos="100000">
                  <a:srgbClr val="E1D3C4"/>
                </a:gs>
              </a:gsLst>
              <a:lin scaled="1"/>
            </a:gra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800" b="1" kern="100">
                  <a:solidFill>
                    <a:srgbClr val="404040"/>
                  </a:solidFill>
                  <a:latin typeface="Heiti SC Medium" panose="02000000000000000000" charset="-122"/>
                  <a:ea typeface="Heiti SC Medium" panose="02000000000000000000" charset="-122"/>
                  <a:cs typeface="Heiti SC Medium" panose="02000000000000000000" charset="-122"/>
                  <a:sym typeface="Times New Roman" panose="02020503050405090304"/>
                </a:rPr>
                <a:t>邮件</a:t>
              </a:r>
              <a:endParaRPr lang="en-US" altLang="zh-CN" sz="800" b="1" kern="100">
                <a:solidFill>
                  <a:srgbClr val="404040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Times New Roman" panose="02020503050405090304"/>
              </a:endParaRPr>
            </a:p>
          </p:txBody>
        </p:sp>
        <p:sp>
          <p:nvSpPr>
            <p:cNvPr id="42" name="文本框 34"/>
            <p:cNvSpPr txBox="1"/>
            <p:nvPr/>
          </p:nvSpPr>
          <p:spPr>
            <a:xfrm>
              <a:off x="9720" y="4871"/>
              <a:ext cx="626" cy="380"/>
            </a:xfrm>
            <a:prstGeom prst="rect">
              <a:avLst/>
            </a:prstGeom>
            <a:gradFill>
              <a:gsLst>
                <a:gs pos="50000">
                  <a:srgbClr val="E9DED3"/>
                </a:gs>
                <a:gs pos="0">
                  <a:srgbClr val="F0E9E2"/>
                </a:gs>
                <a:gs pos="100000">
                  <a:srgbClr val="E1D3C4"/>
                </a:gs>
              </a:gsLst>
              <a:lin scaled="1"/>
            </a:gra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800" b="1" kern="100">
                  <a:solidFill>
                    <a:srgbClr val="632523"/>
                  </a:solidFill>
                  <a:latin typeface="Heiti SC Medium" panose="02000000000000000000" charset="-122"/>
                  <a:ea typeface="Heiti SC Medium" panose="02000000000000000000" charset="-122"/>
                  <a:cs typeface="Heiti SC Medium" panose="02000000000000000000" charset="-122"/>
                  <a:sym typeface="Times New Roman" panose="02020503050405090304"/>
                </a:rPr>
                <a:t>社交</a:t>
              </a:r>
              <a:endParaRPr lang="en-US" altLang="zh-CN" sz="800" b="1" kern="100">
                <a:solidFill>
                  <a:srgbClr val="632523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Times New Roman" panose="02020503050405090304"/>
              </a:endParaRPr>
            </a:p>
          </p:txBody>
        </p:sp>
        <p:sp>
          <p:nvSpPr>
            <p:cNvPr id="43" name="文本框 35"/>
            <p:cNvSpPr txBox="1"/>
            <p:nvPr/>
          </p:nvSpPr>
          <p:spPr>
            <a:xfrm>
              <a:off x="11120" y="5000"/>
              <a:ext cx="1135" cy="380"/>
            </a:xfrm>
            <a:prstGeom prst="rect">
              <a:avLst/>
            </a:prstGeom>
            <a:gradFill>
              <a:gsLst>
                <a:gs pos="50000">
                  <a:srgbClr val="E9DED3"/>
                </a:gs>
                <a:gs pos="0">
                  <a:srgbClr val="F0E9E2"/>
                </a:gs>
                <a:gs pos="100000">
                  <a:srgbClr val="E1D3C4"/>
                </a:gs>
              </a:gsLst>
              <a:lin scaled="1"/>
            </a:gra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800" b="1" kern="100">
                  <a:solidFill>
                    <a:srgbClr val="404040"/>
                  </a:solidFill>
                  <a:latin typeface="Heiti SC Medium" panose="02000000000000000000" charset="-122"/>
                  <a:ea typeface="Heiti SC Medium" panose="02000000000000000000" charset="-122"/>
                  <a:cs typeface="Heiti SC Medium" panose="02000000000000000000" charset="-122"/>
                  <a:sym typeface="Times New Roman" panose="02020503050405090304"/>
                </a:rPr>
                <a:t>“柴米天下”</a:t>
              </a:r>
              <a:endParaRPr lang="en-US" altLang="zh-CN" sz="800" b="1" kern="100">
                <a:solidFill>
                  <a:srgbClr val="404040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Times New Roman" panose="02020503050405090304"/>
              </a:endParaRPr>
            </a:p>
          </p:txBody>
        </p:sp>
        <p:sp>
          <p:nvSpPr>
            <p:cNvPr id="44" name="文本框 36"/>
            <p:cNvSpPr txBox="1"/>
            <p:nvPr/>
          </p:nvSpPr>
          <p:spPr>
            <a:xfrm>
              <a:off x="11120" y="5511"/>
              <a:ext cx="1135" cy="380"/>
            </a:xfrm>
            <a:prstGeom prst="rect">
              <a:avLst/>
            </a:prstGeom>
            <a:gradFill>
              <a:gsLst>
                <a:gs pos="50000">
                  <a:srgbClr val="E9DED3"/>
                </a:gs>
                <a:gs pos="0">
                  <a:srgbClr val="F0E9E2"/>
                </a:gs>
                <a:gs pos="100000">
                  <a:srgbClr val="E1D3C4"/>
                </a:gs>
              </a:gsLst>
              <a:lin scaled="1"/>
            </a:gra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800" b="1" kern="100">
                  <a:solidFill>
                    <a:srgbClr val="404040"/>
                  </a:solidFill>
                  <a:latin typeface="Heiti SC Medium" panose="02000000000000000000" charset="-122"/>
                  <a:ea typeface="Heiti SC Medium" panose="02000000000000000000" charset="-122"/>
                  <a:cs typeface="Heiti SC Medium" panose="02000000000000000000" charset="-122"/>
                  <a:sym typeface="Times New Roman" panose="02020503050405090304"/>
                </a:rPr>
                <a:t>“栩先生”</a:t>
              </a:r>
              <a:endParaRPr lang="en-US" altLang="zh-CN" sz="800" b="1" kern="100">
                <a:solidFill>
                  <a:srgbClr val="404040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Times New Roman" panose="02020503050405090304"/>
              </a:endParaRPr>
            </a:p>
          </p:txBody>
        </p:sp>
        <p:sp>
          <p:nvSpPr>
            <p:cNvPr id="45" name="圆角矩形 39"/>
            <p:cNvSpPr/>
            <p:nvPr/>
          </p:nvSpPr>
          <p:spPr>
            <a:xfrm>
              <a:off x="11008" y="4227"/>
              <a:ext cx="2722" cy="3434"/>
            </a:xfrm>
            <a:prstGeom prst="round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文本框 38"/>
            <p:cNvSpPr txBox="1"/>
            <p:nvPr/>
          </p:nvSpPr>
          <p:spPr>
            <a:xfrm>
              <a:off x="11711" y="4097"/>
              <a:ext cx="1252" cy="25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marL="0" indent="0" algn="ctr">
                <a:spcAft>
                  <a:spcPts val="600"/>
                </a:spcAft>
              </a:pPr>
              <a:r>
                <a:rPr lang="en-US" altLang="zh-CN" sz="800" b="1" kern="100">
                  <a:solidFill>
                    <a:srgbClr val="404040"/>
                  </a:solidFill>
                  <a:latin typeface="Heiti SC Medium" panose="02000000000000000000" charset="-122"/>
                  <a:ea typeface="Heiti SC Medium" panose="02000000000000000000" charset="-122"/>
                  <a:cs typeface="Heiti SC Medium" panose="02000000000000000000" charset="-122"/>
                  <a:sym typeface="Times New Roman" panose="02020503050405090304"/>
                </a:rPr>
                <a:t>垂直行业及应用</a:t>
              </a:r>
              <a:endParaRPr lang="en-US" altLang="zh-CN" sz="800" b="1" kern="100">
                <a:solidFill>
                  <a:srgbClr val="404040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Times New Roman" panose="02020503050405090304"/>
              </a:endParaRPr>
            </a:p>
          </p:txBody>
        </p:sp>
        <p:cxnSp>
          <p:nvCxnSpPr>
            <p:cNvPr id="47" name="直接箭头连接符 40"/>
            <p:cNvCxnSpPr>
              <a:stCxn id="13" idx="3"/>
              <a:endCxn id="21" idx="2"/>
            </p:cNvCxnSpPr>
            <p:nvPr/>
          </p:nvCxnSpPr>
          <p:spPr>
            <a:xfrm flipV="1">
              <a:off x="8494" y="7635"/>
              <a:ext cx="811" cy="101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1"/>
            <p:cNvCxnSpPr>
              <a:stCxn id="15" idx="3"/>
              <a:endCxn id="21" idx="2"/>
            </p:cNvCxnSpPr>
            <p:nvPr/>
          </p:nvCxnSpPr>
          <p:spPr>
            <a:xfrm flipH="1" flipV="1">
              <a:off x="9305" y="7635"/>
              <a:ext cx="500" cy="101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2"/>
            <p:cNvCxnSpPr>
              <a:stCxn id="17" idx="3"/>
              <a:endCxn id="21" idx="2"/>
            </p:cNvCxnSpPr>
            <p:nvPr/>
          </p:nvCxnSpPr>
          <p:spPr>
            <a:xfrm flipH="1" flipV="1">
              <a:off x="9305" y="7635"/>
              <a:ext cx="1772" cy="101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3"/>
            <p:cNvCxnSpPr>
              <a:stCxn id="19" idx="3"/>
              <a:endCxn id="21" idx="2"/>
            </p:cNvCxnSpPr>
            <p:nvPr/>
          </p:nvCxnSpPr>
          <p:spPr>
            <a:xfrm flipH="1" flipV="1">
              <a:off x="9305" y="7635"/>
              <a:ext cx="3861" cy="101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46"/>
            <p:cNvCxnSpPr>
              <a:stCxn id="17" idx="3"/>
              <a:endCxn id="45" idx="2"/>
            </p:cNvCxnSpPr>
            <p:nvPr/>
          </p:nvCxnSpPr>
          <p:spPr>
            <a:xfrm flipV="1">
              <a:off x="11077" y="7661"/>
              <a:ext cx="1292" cy="991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47"/>
            <p:cNvCxnSpPr>
              <a:stCxn id="19" idx="3"/>
              <a:endCxn id="45" idx="2"/>
            </p:cNvCxnSpPr>
            <p:nvPr/>
          </p:nvCxnSpPr>
          <p:spPr>
            <a:xfrm flipH="1" flipV="1">
              <a:off x="12369" y="7661"/>
              <a:ext cx="797" cy="991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48"/>
            <p:cNvCxnSpPr>
              <a:endCxn id="44" idx="1"/>
            </p:cNvCxnSpPr>
            <p:nvPr/>
          </p:nvCxnSpPr>
          <p:spPr>
            <a:xfrm flipV="1">
              <a:off x="9242" y="5701"/>
              <a:ext cx="1878" cy="266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49"/>
            <p:cNvCxnSpPr>
              <a:endCxn id="44" idx="1"/>
            </p:cNvCxnSpPr>
            <p:nvPr/>
          </p:nvCxnSpPr>
          <p:spPr>
            <a:xfrm flipV="1">
              <a:off x="10400" y="5701"/>
              <a:ext cx="720" cy="504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0"/>
            <p:cNvCxnSpPr>
              <a:endCxn id="43" idx="1"/>
            </p:cNvCxnSpPr>
            <p:nvPr/>
          </p:nvCxnSpPr>
          <p:spPr>
            <a:xfrm flipV="1">
              <a:off x="9129" y="5190"/>
              <a:ext cx="1991" cy="664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1"/>
            <p:cNvCxnSpPr>
              <a:endCxn id="43" idx="1"/>
            </p:cNvCxnSpPr>
            <p:nvPr/>
          </p:nvCxnSpPr>
          <p:spPr>
            <a:xfrm flipV="1">
              <a:off x="10213" y="5190"/>
              <a:ext cx="907" cy="1021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2"/>
            <p:cNvCxnSpPr>
              <a:endCxn id="37" idx="2"/>
            </p:cNvCxnSpPr>
            <p:nvPr/>
          </p:nvCxnSpPr>
          <p:spPr>
            <a:xfrm flipV="1">
              <a:off x="9015" y="5364"/>
              <a:ext cx="300" cy="49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53"/>
            <p:cNvCxnSpPr>
              <a:endCxn id="37" idx="2"/>
            </p:cNvCxnSpPr>
            <p:nvPr/>
          </p:nvCxnSpPr>
          <p:spPr>
            <a:xfrm flipH="1" flipV="1">
              <a:off x="9315" y="5364"/>
              <a:ext cx="835" cy="83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13"/>
            <p:cNvSpPr txBox="1"/>
            <p:nvPr/>
          </p:nvSpPr>
          <p:spPr>
            <a:xfrm>
              <a:off x="12496" y="5511"/>
              <a:ext cx="1136" cy="3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800" b="1" kern="100">
                  <a:solidFill>
                    <a:srgbClr val="404040"/>
                  </a:solidFill>
                  <a:latin typeface="Heiti SC Medium" panose="02000000000000000000" charset="-122"/>
                  <a:ea typeface="Heiti SC Medium" panose="02000000000000000000" charset="-122"/>
                  <a:cs typeface="Heiti SC Medium" panose="02000000000000000000" charset="-122"/>
                  <a:sym typeface="Times New Roman" panose="02020503050405090304"/>
                </a:rPr>
                <a:t>电子发票BaaI</a:t>
              </a:r>
              <a:endParaRPr lang="en-US" altLang="zh-CN" sz="800" b="1" kern="100">
                <a:solidFill>
                  <a:srgbClr val="404040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Times New Roman" panose="02020503050405090304"/>
              </a:endParaRPr>
            </a:p>
          </p:txBody>
        </p:sp>
        <p:sp>
          <p:nvSpPr>
            <p:cNvPr id="63" name="文本框 13"/>
            <p:cNvSpPr txBox="1"/>
            <p:nvPr/>
          </p:nvSpPr>
          <p:spPr>
            <a:xfrm>
              <a:off x="12496" y="6022"/>
              <a:ext cx="1136" cy="39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800" b="1" kern="100">
                  <a:solidFill>
                    <a:srgbClr val="404040"/>
                  </a:solidFill>
                  <a:latin typeface="Heiti SC Medium" panose="02000000000000000000" charset="-122"/>
                  <a:ea typeface="Heiti SC Medium" panose="02000000000000000000" charset="-122"/>
                  <a:cs typeface="Heiti SC Medium" panose="02000000000000000000" charset="-122"/>
                  <a:sym typeface="Times New Roman" panose="02020503050405090304"/>
                </a:rPr>
                <a:t>新保险BaaI</a:t>
              </a:r>
              <a:endParaRPr lang="en-US" altLang="zh-CN" sz="800" b="1" kern="100">
                <a:solidFill>
                  <a:srgbClr val="404040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Times New Roman" panose="02020503050405090304"/>
              </a:endParaRPr>
            </a:p>
          </p:txBody>
        </p:sp>
        <p:sp>
          <p:nvSpPr>
            <p:cNvPr id="64" name="文本框 36"/>
            <p:cNvSpPr txBox="1"/>
            <p:nvPr/>
          </p:nvSpPr>
          <p:spPr>
            <a:xfrm>
              <a:off x="11120" y="4490"/>
              <a:ext cx="1135" cy="380"/>
            </a:xfrm>
            <a:prstGeom prst="rect">
              <a:avLst/>
            </a:prstGeom>
            <a:gradFill>
              <a:gsLst>
                <a:gs pos="50000">
                  <a:srgbClr val="E9DED3"/>
                </a:gs>
                <a:gs pos="0">
                  <a:srgbClr val="F0E9E2"/>
                </a:gs>
                <a:gs pos="100000">
                  <a:srgbClr val="E1D3C4"/>
                </a:gs>
              </a:gsLst>
              <a:lin scaled="1"/>
            </a:gra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900" b="1" kern="100">
                  <a:solidFill>
                    <a:srgbClr val="404040"/>
                  </a:solidFill>
                  <a:latin typeface="Arial" panose="020B0604020202090204"/>
                  <a:ea typeface="Heiti SC Medium" panose="02000000000000000000" charset="-122"/>
                  <a:cs typeface="Arial" panose="020B0604020202090204"/>
                  <a:sym typeface="Times New Roman" panose="02020503050405090304"/>
                </a:rPr>
                <a:t>……</a:t>
              </a:r>
              <a:endParaRPr lang="en-US" altLang="zh-CN" sz="900" b="1" kern="100">
                <a:solidFill>
                  <a:srgbClr val="404040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Times New Roman" panose="02020503050405090304"/>
              </a:endParaRPr>
            </a:p>
          </p:txBody>
        </p:sp>
        <p:sp>
          <p:nvSpPr>
            <p:cNvPr id="65" name="文本框 36"/>
            <p:cNvSpPr txBox="1"/>
            <p:nvPr/>
          </p:nvSpPr>
          <p:spPr>
            <a:xfrm>
              <a:off x="11120" y="6022"/>
              <a:ext cx="1135" cy="379"/>
            </a:xfrm>
            <a:prstGeom prst="rect">
              <a:avLst/>
            </a:prstGeom>
            <a:gradFill>
              <a:gsLst>
                <a:gs pos="50000">
                  <a:srgbClr val="E9DED3"/>
                </a:gs>
                <a:gs pos="0">
                  <a:srgbClr val="F0E9E2"/>
                </a:gs>
                <a:gs pos="100000">
                  <a:srgbClr val="E1D3C4"/>
                </a:gs>
              </a:gsLst>
              <a:lin scaled="1"/>
            </a:gra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900" b="1" kern="100">
                  <a:solidFill>
                    <a:srgbClr val="404040"/>
                  </a:solidFill>
                  <a:latin typeface="Arial" panose="020B0604020202090204"/>
                  <a:ea typeface="Heiti SC Medium" panose="02000000000000000000" charset="-122"/>
                  <a:cs typeface="Arial" panose="020B0604020202090204"/>
                  <a:sym typeface="Times New Roman" panose="02020503050405090304"/>
                </a:rPr>
                <a:t>……</a:t>
              </a:r>
              <a:endParaRPr lang="en-US" altLang="zh-CN" sz="900" b="1" kern="100">
                <a:solidFill>
                  <a:srgbClr val="404040"/>
                </a:solidFill>
                <a:latin typeface="Arial" panose="020B0604020202090204"/>
                <a:ea typeface="Heiti SC Medium" panose="02000000000000000000" charset="-122"/>
                <a:cs typeface="Arial" panose="020B0604020202090204"/>
                <a:sym typeface="Times New Roman" panose="02020503050405090304"/>
              </a:endParaRPr>
            </a:p>
          </p:txBody>
        </p:sp>
        <p:cxnSp>
          <p:nvCxnSpPr>
            <p:cNvPr id="67" name="直接箭头连接符 46"/>
            <p:cNvCxnSpPr>
              <a:stCxn id="15" idx="3"/>
              <a:endCxn id="45" idx="2"/>
            </p:cNvCxnSpPr>
            <p:nvPr/>
          </p:nvCxnSpPr>
          <p:spPr>
            <a:xfrm flipV="1">
              <a:off x="9805" y="7661"/>
              <a:ext cx="2564" cy="991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46"/>
            <p:cNvCxnSpPr>
              <a:stCxn id="13" idx="3"/>
              <a:endCxn id="45" idx="2"/>
            </p:cNvCxnSpPr>
            <p:nvPr/>
          </p:nvCxnSpPr>
          <p:spPr>
            <a:xfrm flipV="1">
              <a:off x="8494" y="7661"/>
              <a:ext cx="3875" cy="991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组合 68"/>
            <p:cNvGrpSpPr/>
            <p:nvPr/>
          </p:nvGrpSpPr>
          <p:grpSpPr>
            <a:xfrm>
              <a:off x="8094" y="3769"/>
              <a:ext cx="978" cy="337"/>
              <a:chOff x="6051" y="3338"/>
              <a:chExt cx="1296" cy="447"/>
            </a:xfrm>
          </p:grpSpPr>
          <p:sp>
            <p:nvSpPr>
              <p:cNvPr id="66" name="文本框 65"/>
              <p:cNvSpPr txBox="1"/>
              <p:nvPr/>
            </p:nvSpPr>
            <p:spPr>
              <a:xfrm>
                <a:off x="6051" y="3338"/>
                <a:ext cx="1296" cy="4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p>
                <a:r>
                  <a:rPr lang="en-US" altLang="zh-CN" sz="800"/>
                  <a:t>     </a:t>
                </a:r>
                <a:endParaRPr lang="en-US" altLang="zh-CN" sz="800"/>
              </a:p>
            </p:txBody>
          </p:sp>
          <p:pic>
            <p:nvPicPr>
              <p:cNvPr id="51" name="图片 50" descr="IDG-Logo"/>
              <p:cNvPicPr>
                <a:picLocks noChangeAspect="1"/>
              </p:cNvPicPr>
              <p:nvPr/>
            </p:nvPicPr>
            <p:blipFill>
              <a:blip r:embed="rId2">
                <a:grayscl/>
              </a:blip>
              <a:stretch>
                <a:fillRect/>
              </a:stretch>
            </p:blipFill>
            <p:spPr>
              <a:xfrm>
                <a:off x="6149" y="3374"/>
                <a:ext cx="1100" cy="26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5" name="Freeform 3"/>
          <p:cNvSpPr/>
          <p:nvPr/>
        </p:nvSpPr>
        <p:spPr>
          <a:xfrm>
            <a:off x="3136265" y="2843530"/>
            <a:ext cx="1477010" cy="1069340"/>
          </a:xfrm>
          <a:custGeom>
            <a:avLst/>
            <a:gdLst>
              <a:gd name="txL" fmla="*/ 0 w 735"/>
              <a:gd name="txT" fmla="*/ 0 h 532"/>
              <a:gd name="txR" fmla="*/ 735 w 735"/>
              <a:gd name="txB" fmla="*/ 532 h 532"/>
            </a:gdLst>
            <a:ahLst/>
            <a:cxnLst>
              <a:cxn ang="0">
                <a:pos x="0" y="0"/>
              </a:cxn>
              <a:cxn ang="0">
                <a:pos x="382" y="202"/>
              </a:cxn>
              <a:cxn ang="0">
                <a:pos x="577" y="202"/>
              </a:cxn>
              <a:cxn ang="0">
                <a:pos x="637" y="249"/>
              </a:cxn>
              <a:cxn ang="0">
                <a:pos x="639" y="402"/>
              </a:cxn>
              <a:cxn ang="0">
                <a:pos x="598" y="400"/>
              </a:cxn>
              <a:cxn ang="0">
                <a:pos x="669" y="532"/>
              </a:cxn>
              <a:cxn ang="0">
                <a:pos x="735" y="402"/>
              </a:cxn>
              <a:cxn ang="0">
                <a:pos x="696" y="402"/>
              </a:cxn>
              <a:cxn ang="0">
                <a:pos x="694" y="226"/>
              </a:cxn>
              <a:cxn ang="0">
                <a:pos x="616" y="150"/>
              </a:cxn>
              <a:cxn ang="0">
                <a:pos x="335" y="149"/>
              </a:cxn>
              <a:cxn ang="0">
                <a:pos x="69" y="0"/>
              </a:cxn>
              <a:cxn ang="0">
                <a:pos x="0" y="0"/>
              </a:cxn>
            </a:cxnLst>
            <a:rect l="txL" t="txT" r="txR" b="txB"/>
            <a:pathLst>
              <a:path w="735" h="532">
                <a:moveTo>
                  <a:pt x="0" y="0"/>
                </a:moveTo>
                <a:cubicBezTo>
                  <a:pt x="0" y="0"/>
                  <a:pt x="85" y="216"/>
                  <a:pt x="382" y="202"/>
                </a:cubicBezTo>
                <a:cubicBezTo>
                  <a:pt x="479" y="202"/>
                  <a:pt x="577" y="202"/>
                  <a:pt x="577" y="202"/>
                </a:cubicBezTo>
                <a:cubicBezTo>
                  <a:pt x="577" y="202"/>
                  <a:pt x="639" y="201"/>
                  <a:pt x="637" y="249"/>
                </a:cubicBezTo>
                <a:cubicBezTo>
                  <a:pt x="638" y="325"/>
                  <a:pt x="639" y="402"/>
                  <a:pt x="639" y="402"/>
                </a:cubicBezTo>
                <a:lnTo>
                  <a:pt x="598" y="400"/>
                </a:lnTo>
                <a:lnTo>
                  <a:pt x="669" y="532"/>
                </a:lnTo>
                <a:lnTo>
                  <a:pt x="735" y="402"/>
                </a:lnTo>
                <a:lnTo>
                  <a:pt x="696" y="402"/>
                </a:lnTo>
                <a:cubicBezTo>
                  <a:pt x="696" y="402"/>
                  <a:pt x="695" y="314"/>
                  <a:pt x="694" y="226"/>
                </a:cubicBezTo>
                <a:cubicBezTo>
                  <a:pt x="687" y="160"/>
                  <a:pt x="616" y="150"/>
                  <a:pt x="616" y="150"/>
                </a:cubicBezTo>
                <a:cubicBezTo>
                  <a:pt x="556" y="137"/>
                  <a:pt x="473" y="153"/>
                  <a:pt x="335" y="149"/>
                </a:cubicBezTo>
                <a:cubicBezTo>
                  <a:pt x="110" y="126"/>
                  <a:pt x="69" y="0"/>
                  <a:pt x="69" y="0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FFFFF">
                  <a:alpha val="100000"/>
                </a:srgbClr>
              </a:gs>
              <a:gs pos="100000">
                <a:srgbClr val="808080">
                  <a:alpha val="100000"/>
                </a:srgbClr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Arial" panose="020B0604020202090204" pitchFamily="34" charset="0"/>
              <a:ea typeface="黑体" charset="-122"/>
              <a:sym typeface="黑体" charset="-122"/>
            </a:endParaRPr>
          </a:p>
        </p:txBody>
      </p:sp>
      <p:sp>
        <p:nvSpPr>
          <p:cNvPr id="13316" name="Freeform 4"/>
          <p:cNvSpPr/>
          <p:nvPr/>
        </p:nvSpPr>
        <p:spPr>
          <a:xfrm>
            <a:off x="4846321" y="2778125"/>
            <a:ext cx="285750" cy="1218565"/>
          </a:xfrm>
          <a:custGeom>
            <a:avLst/>
            <a:gdLst>
              <a:gd name="txL" fmla="*/ 0 w 142"/>
              <a:gd name="txT" fmla="*/ 0 h 604"/>
              <a:gd name="txR" fmla="*/ 142 w 142"/>
              <a:gd name="txB" fmla="*/ 604 h 604"/>
            </a:gdLst>
            <a:ahLst/>
            <a:cxnLst>
              <a:cxn ang="0">
                <a:pos x="37" y="1"/>
              </a:cxn>
              <a:cxn ang="0">
                <a:pos x="45" y="472"/>
              </a:cxn>
              <a:cxn ang="0">
                <a:pos x="0" y="474"/>
              </a:cxn>
              <a:cxn ang="0">
                <a:pos x="72" y="604"/>
              </a:cxn>
              <a:cxn ang="0">
                <a:pos x="142" y="474"/>
              </a:cxn>
              <a:cxn ang="0">
                <a:pos x="100" y="474"/>
              </a:cxn>
              <a:cxn ang="0">
                <a:pos x="99" y="0"/>
              </a:cxn>
              <a:cxn ang="0">
                <a:pos x="37" y="1"/>
              </a:cxn>
            </a:cxnLst>
            <a:rect l="txL" t="txT" r="txR" b="tx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gradFill rotWithShape="1">
            <a:gsLst>
              <a:gs pos="0">
                <a:srgbClr val="FFFFFF">
                  <a:alpha val="100000"/>
                </a:srgbClr>
              </a:gs>
              <a:gs pos="100000">
                <a:srgbClr val="808080">
                  <a:alpha val="100000"/>
                </a:srgbClr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Arial" panose="020B0604020202090204" pitchFamily="34" charset="0"/>
              <a:ea typeface="黑体" charset="-122"/>
              <a:sym typeface="黑体" charset="-122"/>
            </a:endParaRPr>
          </a:p>
        </p:txBody>
      </p:sp>
      <p:sp>
        <p:nvSpPr>
          <p:cNvPr id="13317" name="Freeform 5"/>
          <p:cNvSpPr/>
          <p:nvPr/>
        </p:nvSpPr>
        <p:spPr>
          <a:xfrm flipH="1">
            <a:off x="5382260" y="2843530"/>
            <a:ext cx="1477010" cy="1069340"/>
          </a:xfrm>
          <a:custGeom>
            <a:avLst/>
            <a:gdLst>
              <a:gd name="txL" fmla="*/ 0 w 735"/>
              <a:gd name="txT" fmla="*/ 0 h 532"/>
              <a:gd name="txR" fmla="*/ 735 w 735"/>
              <a:gd name="txB" fmla="*/ 532 h 532"/>
            </a:gdLst>
            <a:ahLst/>
            <a:cxnLst>
              <a:cxn ang="0">
                <a:pos x="0" y="0"/>
              </a:cxn>
              <a:cxn ang="0">
                <a:pos x="382" y="202"/>
              </a:cxn>
              <a:cxn ang="0">
                <a:pos x="577" y="202"/>
              </a:cxn>
              <a:cxn ang="0">
                <a:pos x="637" y="249"/>
              </a:cxn>
              <a:cxn ang="0">
                <a:pos x="639" y="402"/>
              </a:cxn>
              <a:cxn ang="0">
                <a:pos x="598" y="400"/>
              </a:cxn>
              <a:cxn ang="0">
                <a:pos x="669" y="532"/>
              </a:cxn>
              <a:cxn ang="0">
                <a:pos x="735" y="402"/>
              </a:cxn>
              <a:cxn ang="0">
                <a:pos x="696" y="402"/>
              </a:cxn>
              <a:cxn ang="0">
                <a:pos x="694" y="226"/>
              </a:cxn>
              <a:cxn ang="0">
                <a:pos x="616" y="150"/>
              </a:cxn>
              <a:cxn ang="0">
                <a:pos x="335" y="149"/>
              </a:cxn>
              <a:cxn ang="0">
                <a:pos x="69" y="0"/>
              </a:cxn>
              <a:cxn ang="0">
                <a:pos x="0" y="0"/>
              </a:cxn>
            </a:cxnLst>
            <a:rect l="txL" t="txT" r="txR" b="txB"/>
            <a:pathLst>
              <a:path w="735" h="532">
                <a:moveTo>
                  <a:pt x="0" y="0"/>
                </a:moveTo>
                <a:cubicBezTo>
                  <a:pt x="0" y="0"/>
                  <a:pt x="85" y="216"/>
                  <a:pt x="382" y="202"/>
                </a:cubicBezTo>
                <a:cubicBezTo>
                  <a:pt x="479" y="202"/>
                  <a:pt x="577" y="202"/>
                  <a:pt x="577" y="202"/>
                </a:cubicBezTo>
                <a:cubicBezTo>
                  <a:pt x="577" y="202"/>
                  <a:pt x="639" y="201"/>
                  <a:pt x="637" y="249"/>
                </a:cubicBezTo>
                <a:cubicBezTo>
                  <a:pt x="638" y="325"/>
                  <a:pt x="639" y="402"/>
                  <a:pt x="639" y="402"/>
                </a:cubicBezTo>
                <a:lnTo>
                  <a:pt x="598" y="400"/>
                </a:lnTo>
                <a:lnTo>
                  <a:pt x="669" y="532"/>
                </a:lnTo>
                <a:lnTo>
                  <a:pt x="735" y="402"/>
                </a:lnTo>
                <a:lnTo>
                  <a:pt x="696" y="402"/>
                </a:lnTo>
                <a:cubicBezTo>
                  <a:pt x="696" y="402"/>
                  <a:pt x="695" y="314"/>
                  <a:pt x="694" y="226"/>
                </a:cubicBezTo>
                <a:cubicBezTo>
                  <a:pt x="687" y="160"/>
                  <a:pt x="616" y="150"/>
                  <a:pt x="616" y="150"/>
                </a:cubicBezTo>
                <a:cubicBezTo>
                  <a:pt x="556" y="137"/>
                  <a:pt x="473" y="153"/>
                  <a:pt x="335" y="149"/>
                </a:cubicBezTo>
                <a:cubicBezTo>
                  <a:pt x="110" y="126"/>
                  <a:pt x="69" y="0"/>
                  <a:pt x="69" y="0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FFFFF">
                  <a:alpha val="100000"/>
                </a:srgbClr>
              </a:gs>
              <a:gs pos="100000">
                <a:srgbClr val="808080">
                  <a:alpha val="100000"/>
                </a:srgbClr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Arial" panose="020B0604020202090204" pitchFamily="34" charset="0"/>
              <a:ea typeface="黑体" charset="-122"/>
              <a:sym typeface="黑体" charset="-122"/>
            </a:endParaRPr>
          </a:p>
        </p:txBody>
      </p:sp>
      <p:grpSp>
        <p:nvGrpSpPr>
          <p:cNvPr id="13318" name="组合 13317"/>
          <p:cNvGrpSpPr/>
          <p:nvPr/>
        </p:nvGrpSpPr>
        <p:grpSpPr>
          <a:xfrm>
            <a:off x="2614613" y="1859915"/>
            <a:ext cx="1240790" cy="1205230"/>
            <a:chOff x="0" y="0"/>
            <a:chExt cx="414" cy="402"/>
          </a:xfrm>
        </p:grpSpPr>
        <p:sp>
          <p:nvSpPr>
            <p:cNvPr id="13319" name="AutoShape 7"/>
            <p:cNvSpPr/>
            <p:nvPr/>
          </p:nvSpPr>
          <p:spPr>
            <a:xfrm>
              <a:off x="0" y="0"/>
              <a:ext cx="414" cy="402"/>
            </a:xfrm>
            <a:prstGeom prst="roundRect">
              <a:avLst>
                <a:gd name="adj" fmla="val 11917"/>
              </a:avLst>
            </a:prstGeom>
            <a:gradFill rotWithShape="1">
              <a:gsLst>
                <a:gs pos="0">
                  <a:srgbClr val="2DA2BF">
                    <a:alpha val="100000"/>
                  </a:srgbClr>
                </a:gs>
                <a:gs pos="100000">
                  <a:srgbClr val="1F7083">
                    <a:alpha val="100000"/>
                  </a:srgbClr>
                </a:gs>
              </a:gsLst>
              <a:lin ang="5400000" scaled="1"/>
              <a:tileRect/>
            </a:gradFill>
            <a:ln w="25400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Arial" panose="020B0604020202090204" pitchFamily="34" charset="0"/>
                <a:ea typeface="黑体" charset="-122"/>
                <a:sym typeface="黑体" charset="-122"/>
              </a:endParaRPr>
            </a:p>
          </p:txBody>
        </p:sp>
        <p:sp>
          <p:nvSpPr>
            <p:cNvPr id="13320" name="Freeform 8"/>
            <p:cNvSpPr/>
            <p:nvPr/>
          </p:nvSpPr>
          <p:spPr>
            <a:xfrm>
              <a:off x="26" y="26"/>
              <a:ext cx="206" cy="201"/>
            </a:xfrm>
            <a:custGeom>
              <a:avLst/>
              <a:gdLst>
                <a:gd name="txL" fmla="*/ 0 w 596"/>
                <a:gd name="txT" fmla="*/ 0 h 598"/>
                <a:gd name="txR" fmla="*/ 596 w 596"/>
                <a:gd name="txB" fmla="*/ 598 h 598"/>
              </a:gdLst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txL" t="txT" r="txR" b="tx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AD3E1">
                    <a:alpha val="100000"/>
                  </a:srgbClr>
                </a:gs>
                <a:gs pos="50000">
                  <a:srgbClr val="2DA2BF">
                    <a:alpha val="100000"/>
                  </a:srgbClr>
                </a:gs>
                <a:gs pos="100000">
                  <a:srgbClr val="9AD3E1">
                    <a:alpha val="100000"/>
                  </a:srgbClr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Arial" panose="020B0604020202090204" pitchFamily="34" charset="0"/>
                <a:ea typeface="黑体" charset="-122"/>
                <a:sym typeface="黑体" charset="-122"/>
              </a:endParaRPr>
            </a:p>
          </p:txBody>
        </p:sp>
      </p:grpSp>
      <p:sp>
        <p:nvSpPr>
          <p:cNvPr id="13321" name="Rectangle 9"/>
          <p:cNvSpPr/>
          <p:nvPr/>
        </p:nvSpPr>
        <p:spPr>
          <a:xfrm>
            <a:off x="2685098" y="2064068"/>
            <a:ext cx="109982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1600" b="1" dirty="0">
                <a:solidFill>
                  <a:srgbClr val="F8F8F8"/>
                </a:solidFill>
                <a:latin typeface="Heiti SC Medium" panose="02000000000000000000" charset="-122"/>
                <a:ea typeface="Heiti SC Medium" panose="02000000000000000000" charset="-122"/>
                <a:sym typeface="Arial" panose="020B0604020202090204" pitchFamily="34" charset="0"/>
              </a:rPr>
              <a:t>惠农保险</a:t>
            </a:r>
            <a:endParaRPr lang="zh-CN" altLang="en-US" b="1" dirty="0">
              <a:solidFill>
                <a:srgbClr val="FFFFFF"/>
              </a:solidFill>
              <a:ea typeface="宋体" charset="-122"/>
              <a:sym typeface="Arial" panose="020B0604020202090204" pitchFamily="34" charset="0"/>
            </a:endParaRPr>
          </a:p>
        </p:txBody>
      </p:sp>
      <p:grpSp>
        <p:nvGrpSpPr>
          <p:cNvPr id="13322" name="组合 13321"/>
          <p:cNvGrpSpPr/>
          <p:nvPr/>
        </p:nvGrpSpPr>
        <p:grpSpPr>
          <a:xfrm>
            <a:off x="4391343" y="1859915"/>
            <a:ext cx="1240790" cy="1205230"/>
            <a:chOff x="0" y="0"/>
            <a:chExt cx="414" cy="402"/>
          </a:xfrm>
        </p:grpSpPr>
        <p:sp>
          <p:nvSpPr>
            <p:cNvPr id="13323" name="AutoShape 11"/>
            <p:cNvSpPr/>
            <p:nvPr/>
          </p:nvSpPr>
          <p:spPr>
            <a:xfrm>
              <a:off x="0" y="0"/>
              <a:ext cx="414" cy="402"/>
            </a:xfrm>
            <a:prstGeom prst="roundRect">
              <a:avLst>
                <a:gd name="adj" fmla="val 11917"/>
              </a:avLst>
            </a:prstGeom>
            <a:gradFill rotWithShape="1">
              <a:gsLst>
                <a:gs pos="0">
                  <a:srgbClr val="DA1F28">
                    <a:alpha val="100000"/>
                  </a:srgbClr>
                </a:gs>
                <a:gs pos="100000">
                  <a:srgbClr val="96151B">
                    <a:alpha val="100000"/>
                  </a:srgbClr>
                </a:gs>
              </a:gsLst>
              <a:lin ang="5400000" scaled="1"/>
              <a:tileRect/>
            </a:gradFill>
            <a:ln w="25400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Arial" panose="020B0604020202090204" pitchFamily="34" charset="0"/>
                <a:ea typeface="黑体" charset="-122"/>
                <a:sym typeface="黑体" charset="-122"/>
              </a:endParaRPr>
            </a:p>
          </p:txBody>
        </p:sp>
        <p:sp>
          <p:nvSpPr>
            <p:cNvPr id="13324" name="Freeform 12"/>
            <p:cNvSpPr/>
            <p:nvPr/>
          </p:nvSpPr>
          <p:spPr>
            <a:xfrm>
              <a:off x="26" y="26"/>
              <a:ext cx="206" cy="201"/>
            </a:xfrm>
            <a:custGeom>
              <a:avLst/>
              <a:gdLst>
                <a:gd name="txL" fmla="*/ 0 w 596"/>
                <a:gd name="txT" fmla="*/ 0 h 598"/>
                <a:gd name="txR" fmla="*/ 596 w 596"/>
                <a:gd name="txB" fmla="*/ 598 h 598"/>
              </a:gdLst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txL" t="txT" r="txR" b="tx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EE9398">
                    <a:alpha val="100000"/>
                  </a:srgbClr>
                </a:gs>
                <a:gs pos="50000">
                  <a:srgbClr val="DA1F28">
                    <a:alpha val="100000"/>
                  </a:srgbClr>
                </a:gs>
                <a:gs pos="100000">
                  <a:srgbClr val="EE9398">
                    <a:alpha val="100000"/>
                  </a:srgbClr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Arial" panose="020B0604020202090204" pitchFamily="34" charset="0"/>
                <a:ea typeface="黑体" charset="-122"/>
                <a:sym typeface="黑体" charset="-122"/>
              </a:endParaRPr>
            </a:p>
          </p:txBody>
        </p:sp>
      </p:grpSp>
      <p:grpSp>
        <p:nvGrpSpPr>
          <p:cNvPr id="13325" name="组合 13324"/>
          <p:cNvGrpSpPr/>
          <p:nvPr/>
        </p:nvGrpSpPr>
        <p:grpSpPr>
          <a:xfrm>
            <a:off x="6168073" y="1869440"/>
            <a:ext cx="1240790" cy="1205230"/>
            <a:chOff x="0" y="0"/>
            <a:chExt cx="414" cy="402"/>
          </a:xfrm>
        </p:grpSpPr>
        <p:sp>
          <p:nvSpPr>
            <p:cNvPr id="13326" name="AutoShape 14"/>
            <p:cNvSpPr/>
            <p:nvPr/>
          </p:nvSpPr>
          <p:spPr>
            <a:xfrm>
              <a:off x="0" y="0"/>
              <a:ext cx="414" cy="402"/>
            </a:xfrm>
            <a:prstGeom prst="roundRect">
              <a:avLst>
                <a:gd name="adj" fmla="val 11917"/>
              </a:avLst>
            </a:prstGeom>
            <a:gradFill rotWithShape="1">
              <a:gsLst>
                <a:gs pos="0">
                  <a:srgbClr val="FF8119">
                    <a:alpha val="100000"/>
                  </a:srgbClr>
                </a:gs>
                <a:gs pos="100000">
                  <a:srgbClr val="AF5911">
                    <a:alpha val="100000"/>
                  </a:srgbClr>
                </a:gs>
              </a:gsLst>
              <a:lin ang="5400000" scaled="1"/>
              <a:tileRect/>
            </a:gradFill>
            <a:ln w="25400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Arial" panose="020B0604020202090204" pitchFamily="34" charset="0"/>
                <a:ea typeface="黑体" charset="-122"/>
                <a:sym typeface="黑体" charset="-122"/>
              </a:endParaRPr>
            </a:p>
          </p:txBody>
        </p:sp>
        <p:sp>
          <p:nvSpPr>
            <p:cNvPr id="13327" name="Freeform 15"/>
            <p:cNvSpPr/>
            <p:nvPr/>
          </p:nvSpPr>
          <p:spPr>
            <a:xfrm>
              <a:off x="26" y="26"/>
              <a:ext cx="206" cy="201"/>
            </a:xfrm>
            <a:custGeom>
              <a:avLst/>
              <a:gdLst>
                <a:gd name="txL" fmla="*/ 0 w 596"/>
                <a:gd name="txT" fmla="*/ 0 h 598"/>
                <a:gd name="txR" fmla="*/ 596 w 596"/>
                <a:gd name="txB" fmla="*/ 598 h 598"/>
              </a:gdLst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txL" t="txT" r="txR" b="tx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FC391">
                    <a:alpha val="100000"/>
                  </a:srgbClr>
                </a:gs>
                <a:gs pos="50000">
                  <a:srgbClr val="FF8119">
                    <a:alpha val="100000"/>
                  </a:srgbClr>
                </a:gs>
                <a:gs pos="100000">
                  <a:srgbClr val="FFC391">
                    <a:alpha val="100000"/>
                  </a:srgbClr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Arial" panose="020B0604020202090204" pitchFamily="34" charset="0"/>
                <a:ea typeface="黑体" charset="-122"/>
                <a:sym typeface="黑体" charset="-122"/>
              </a:endParaRPr>
            </a:p>
          </p:txBody>
        </p:sp>
      </p:grpSp>
      <p:sp>
        <p:nvSpPr>
          <p:cNvPr id="13328" name="Rectangle 16"/>
          <p:cNvSpPr/>
          <p:nvPr/>
        </p:nvSpPr>
        <p:spPr>
          <a:xfrm>
            <a:off x="4461828" y="2064068"/>
            <a:ext cx="109982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1600" b="1" dirty="0">
                <a:solidFill>
                  <a:srgbClr val="F8F8F8"/>
                </a:solidFill>
                <a:latin typeface="Heiti SC Medium" panose="02000000000000000000" charset="-122"/>
                <a:ea typeface="Heiti SC Medium" panose="02000000000000000000" charset="-122"/>
                <a:sym typeface="Arial" panose="020B0604020202090204" pitchFamily="34" charset="0"/>
              </a:rPr>
              <a:t>普惠金融</a:t>
            </a:r>
            <a:endParaRPr lang="zh-CN" altLang="en-US" b="1" dirty="0">
              <a:solidFill>
                <a:srgbClr val="FFFFFF"/>
              </a:solidFill>
              <a:ea typeface="宋体" charset="-122"/>
              <a:sym typeface="Arial" panose="020B0604020202090204" pitchFamily="34" charset="0"/>
            </a:endParaRPr>
          </a:p>
        </p:txBody>
      </p:sp>
      <p:sp>
        <p:nvSpPr>
          <p:cNvPr id="13329" name="Rectangle 17"/>
          <p:cNvSpPr/>
          <p:nvPr/>
        </p:nvSpPr>
        <p:spPr>
          <a:xfrm>
            <a:off x="6186806" y="2073593"/>
            <a:ext cx="1202055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1600" b="1" dirty="0">
                <a:solidFill>
                  <a:srgbClr val="F8F8F8"/>
                </a:solidFill>
                <a:latin typeface="Heiti SC Medium" panose="02000000000000000000" charset="-122"/>
                <a:ea typeface="Heiti SC Medium" panose="02000000000000000000" charset="-122"/>
                <a:sym typeface="Arial" panose="020B0604020202090204" pitchFamily="34" charset="0"/>
              </a:rPr>
              <a:t>物联网租赁</a:t>
            </a:r>
            <a:endParaRPr lang="zh-CN" altLang="en-US" sz="1600" b="1" dirty="0">
              <a:solidFill>
                <a:srgbClr val="F8F8F8"/>
              </a:solidFill>
              <a:latin typeface="Heiti SC Medium" panose="02000000000000000000" charset="-122"/>
              <a:ea typeface="Heiti SC Medium" panose="02000000000000000000" charset="-122"/>
              <a:sym typeface="Arial" panose="020B0604020202090204" pitchFamily="34" charset="0"/>
            </a:endParaRPr>
          </a:p>
        </p:txBody>
      </p:sp>
      <p:sp>
        <p:nvSpPr>
          <p:cNvPr id="13330" name="AutoShape 19"/>
          <p:cNvSpPr/>
          <p:nvPr/>
        </p:nvSpPr>
        <p:spPr>
          <a:xfrm>
            <a:off x="2519998" y="4038600"/>
            <a:ext cx="5548312" cy="1241425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bg2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Arial" panose="020B0604020202090204" pitchFamily="34" charset="0"/>
              <a:ea typeface="黑体" charset="-122"/>
              <a:sym typeface="黑体" charset="-122"/>
            </a:endParaRPr>
          </a:p>
        </p:txBody>
      </p:sp>
      <p:sp>
        <p:nvSpPr>
          <p:cNvPr id="13331" name="Rectangle 20"/>
          <p:cNvSpPr/>
          <p:nvPr/>
        </p:nvSpPr>
        <p:spPr>
          <a:xfrm>
            <a:off x="2833370" y="4108450"/>
            <a:ext cx="5163820" cy="11169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0" latinLnBrk="0" hangingPunct="0">
              <a:lnSpc>
                <a:spcPts val="2000"/>
              </a:lnSpc>
              <a:buClr>
                <a:srgbClr val="D7181F"/>
              </a:buClr>
              <a:buNone/>
            </a:pPr>
            <a:r>
              <a:rPr lang="en-US" altLang="zh-CN" sz="1400">
                <a:solidFill>
                  <a:srgbClr val="52403A"/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Arial" panose="020B0604020202090204" pitchFamily="34" charset="0"/>
              </a:rPr>
              <a:t>       </a:t>
            </a:r>
            <a:r>
              <a:rPr lang="zh-CN" altLang="en-US" sz="1400">
                <a:solidFill>
                  <a:srgbClr val="52403A"/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Arial" panose="020B0604020202090204" pitchFamily="34" charset="0"/>
              </a:rPr>
              <a:t>中国优质农产品开发服务协会</a:t>
            </a:r>
            <a:r>
              <a:rPr lang="en-US" altLang="zh-CN" sz="1400">
                <a:solidFill>
                  <a:srgbClr val="52403A"/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Arial" panose="020B0604020202090204" pitchFamily="34" charset="0"/>
              </a:rPr>
              <a:t>是由中国境内从事优质农产品生产、加工、营销、技术推广、教学、科研、管理的企事业单位、农民专业合作社等经济组织和有关人员自愿结成的全国性、行业性社会团体，是非营利性社会组织</a:t>
            </a:r>
            <a:r>
              <a:rPr lang="zh-CN" altLang="en-US" sz="1400">
                <a:solidFill>
                  <a:srgbClr val="52403A"/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Arial" panose="020B0604020202090204" pitchFamily="34" charset="0"/>
              </a:rPr>
              <a:t>，</a:t>
            </a:r>
            <a:r>
              <a:rPr lang="en-US" altLang="zh-CN" sz="1400">
                <a:solidFill>
                  <a:srgbClr val="52403A"/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Arial" panose="020B0604020202090204" pitchFamily="34" charset="0"/>
              </a:rPr>
              <a:t>由国家农业农村部主管。</a:t>
            </a:r>
            <a:endParaRPr lang="en-US" altLang="zh-CN" sz="1400">
              <a:solidFill>
                <a:srgbClr val="52403A"/>
              </a:solidFill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  <a:sym typeface="Arial" panose="020B0604020202090204" pitchFamily="34" charset="0"/>
            </a:endParaRPr>
          </a:p>
        </p:txBody>
      </p:sp>
      <p:pic>
        <p:nvPicPr>
          <p:cNvPr id="13332" name="Picture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925" y="3715385"/>
            <a:ext cx="1936750" cy="1936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0" name="Rectangle 2"/>
          <p:cNvSpPr>
            <a:spLocks noGrp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anchor="ctr">
            <a:normAutofit/>
          </a:bodyPr>
          <a:lstStyle>
            <a:lvl1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buNone/>
              <a:defRPr sz="4500" b="1" kern="1200">
                <a:solidFill>
                  <a:schemeClr val="tx2"/>
                </a:solidFill>
                <a:latin typeface="+mj-lt"/>
                <a:ea typeface="+mj-ea"/>
                <a:cs typeface="+mj-cs"/>
                <a:sym typeface="Lucida Sans Unicode" charset="0"/>
              </a:defRPr>
            </a:lvl1pPr>
          </a:lstStyle>
          <a:p>
            <a:pPr algn="l">
              <a:buSzPct val="1000"/>
            </a:pPr>
            <a:r>
              <a:rPr lang="en-US" altLang="zh-CN" sz="1800" b="0" kern="1200">
                <a:solidFill>
                  <a:srgbClr val="52403A"/>
                </a:solidFill>
                <a:latin typeface="Lucida Sans Unicode" charset="0"/>
                <a:ea typeface="宋体" charset="-122"/>
                <a:sym typeface="Lucida Sans Unicode" charset="0"/>
              </a:rPr>
              <a:t>Second illustration</a:t>
            </a:r>
            <a:endParaRPr lang="zh-CN" altLang="en-US" sz="2400" b="0" kern="1200">
              <a:solidFill>
                <a:srgbClr val="6D7C86"/>
              </a:solidFill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Lucida Sans Unicode" charset="0"/>
            </a:endParaRPr>
          </a:p>
          <a:p>
            <a:pPr algn="l">
              <a:buSzPct val="1000"/>
            </a:pPr>
            <a:r>
              <a:rPr lang="zh-CN" altLang="en-US" sz="2400" b="0" kern="1200">
                <a:solidFill>
                  <a:srgbClr val="6D7C86"/>
                </a:solidFill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Lucida Sans Unicode" charset="0"/>
              </a:rPr>
              <a:t>三农当先  加快推进一二三产业融合创新发展</a:t>
            </a:r>
            <a:endParaRPr lang="en-US" altLang="zh-CN" sz="2400" b="0" kern="1200">
              <a:solidFill>
                <a:srgbClr val="6D7C86"/>
              </a:solidFill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Lucida Sans Unicode" charset="0"/>
            </a:endParaRPr>
          </a:p>
        </p:txBody>
      </p:sp>
      <p:pic>
        <p:nvPicPr>
          <p:cNvPr id="3" name="图片 2" descr="/Users/jeephyji/WorkDirectory/Project/Agr-BaaI/CGAPA.pngCGAPA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24610" y="4112260"/>
            <a:ext cx="1135380" cy="1143000"/>
          </a:xfrm>
          <a:prstGeom prst="rect">
            <a:avLst/>
          </a:prstGeom>
        </p:spPr>
      </p:pic>
      <p:sp>
        <p:nvSpPr>
          <p:cNvPr id="32887" name="Line 119"/>
          <p:cNvSpPr/>
          <p:nvPr/>
        </p:nvSpPr>
        <p:spPr>
          <a:xfrm>
            <a:off x="5497195" y="5423218"/>
            <a:ext cx="0" cy="792000"/>
          </a:xfrm>
          <a:prstGeom prst="line">
            <a:avLst/>
          </a:prstGeom>
          <a:ln w="12700" cap="rnd" cmpd="sng">
            <a:solidFill>
              <a:srgbClr val="333333"/>
            </a:solidFill>
            <a:prstDash val="sysDot"/>
            <a:headEnd type="none" w="med" len="med"/>
            <a:tailEnd type="none" w="med" len="med"/>
          </a:ln>
        </p:spPr>
        <p:txBody>
          <a:bodyPr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Arial" panose="020B0604020202090204" pitchFamily="34" charset="0"/>
              <a:ea typeface="黑体" charset="-122"/>
              <a:sym typeface="黑体" charset="-122"/>
            </a:endParaRPr>
          </a:p>
        </p:txBody>
      </p:sp>
      <p:sp>
        <p:nvSpPr>
          <p:cNvPr id="32891" name="Oval 123"/>
          <p:cNvSpPr/>
          <p:nvPr/>
        </p:nvSpPr>
        <p:spPr>
          <a:xfrm>
            <a:off x="5666105" y="5460365"/>
            <a:ext cx="180975" cy="180975"/>
          </a:xfrm>
          <a:prstGeom prst="ellipse">
            <a:avLst/>
          </a:prstGeom>
          <a:solidFill>
            <a:srgbClr val="FF6600"/>
          </a:solidFill>
          <a:ln w="19050" cap="flat" cmpd="sng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Arial" panose="020B0604020202090204" pitchFamily="34" charset="0"/>
              <a:ea typeface="黑体" charset="-122"/>
              <a:sym typeface="黑体" charset="-122"/>
            </a:endParaRPr>
          </a:p>
        </p:txBody>
      </p:sp>
      <p:sp>
        <p:nvSpPr>
          <p:cNvPr id="32892" name="Rectangle 124"/>
          <p:cNvSpPr/>
          <p:nvPr/>
        </p:nvSpPr>
        <p:spPr>
          <a:xfrm>
            <a:off x="5878830" y="5413058"/>
            <a:ext cx="1706880" cy="27559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lang="en-US" altLang="x-none" sz="1200" dirty="0">
                <a:solidFill>
                  <a:srgbClr val="6D7C86"/>
                </a:solidFill>
                <a:latin typeface="Heiti SC Light" panose="02000000000000000000" charset="-122"/>
                <a:ea typeface="Heiti SC Light" panose="02000000000000000000" charset="-122"/>
              </a:rPr>
              <a:t>农产品区块链基础设施</a:t>
            </a:r>
            <a:endParaRPr lang="en-US" altLang="x-none" sz="1200" dirty="0">
              <a:solidFill>
                <a:srgbClr val="6D7C86"/>
              </a:solidFill>
              <a:latin typeface="Heiti SC Light" panose="02000000000000000000" charset="-122"/>
              <a:ea typeface="Heiti SC Light" panose="02000000000000000000" charset="-122"/>
            </a:endParaRPr>
          </a:p>
        </p:txBody>
      </p:sp>
      <p:sp>
        <p:nvSpPr>
          <p:cNvPr id="32893" name="Oval 125"/>
          <p:cNvSpPr/>
          <p:nvPr/>
        </p:nvSpPr>
        <p:spPr>
          <a:xfrm>
            <a:off x="5666105" y="5707380"/>
            <a:ext cx="180975" cy="180975"/>
          </a:xfrm>
          <a:prstGeom prst="ellipse">
            <a:avLst/>
          </a:prstGeom>
          <a:solidFill>
            <a:srgbClr val="008000"/>
          </a:solidFill>
          <a:ln w="19050" cap="flat" cmpd="sng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Arial" panose="020B0604020202090204" pitchFamily="34" charset="0"/>
              <a:ea typeface="黑体" charset="-122"/>
              <a:sym typeface="黑体" charset="-122"/>
            </a:endParaRPr>
          </a:p>
        </p:txBody>
      </p:sp>
      <p:sp>
        <p:nvSpPr>
          <p:cNvPr id="32894" name="Rectangle 126"/>
          <p:cNvSpPr/>
          <p:nvPr/>
        </p:nvSpPr>
        <p:spPr>
          <a:xfrm>
            <a:off x="5878830" y="5660708"/>
            <a:ext cx="2189480" cy="27559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lang="zh-CN" altLang="en-US" sz="1200" dirty="0">
                <a:solidFill>
                  <a:srgbClr val="6D7C86"/>
                </a:solidFill>
                <a:latin typeface="Heiti SC Light" panose="02000000000000000000" charset="-122"/>
                <a:ea typeface="Heiti SC Light" panose="02000000000000000000" charset="-122"/>
              </a:rPr>
              <a:t>柴米天下 </a:t>
            </a:r>
            <a:r>
              <a:rPr lang="en-US" altLang="zh-CN" sz="1200" dirty="0">
                <a:solidFill>
                  <a:srgbClr val="6D7C86"/>
                </a:solidFill>
                <a:latin typeface="Heiti SC Light" panose="02000000000000000000" charset="-122"/>
                <a:ea typeface="Heiti SC Light" panose="02000000000000000000" charset="-122"/>
              </a:rPr>
              <a:t>-- </a:t>
            </a:r>
            <a:r>
              <a:rPr lang="zh-CN" altLang="en-US" sz="1200" dirty="0">
                <a:solidFill>
                  <a:srgbClr val="6D7C86"/>
                </a:solidFill>
                <a:latin typeface="Heiti SC Light" panose="02000000000000000000" charset="-122"/>
                <a:ea typeface="Heiti SC Light" panose="02000000000000000000" charset="-122"/>
              </a:rPr>
              <a:t>信用农业电商平台</a:t>
            </a:r>
            <a:endParaRPr lang="zh-CN" altLang="en-US" sz="1200" dirty="0">
              <a:solidFill>
                <a:srgbClr val="6D7C86"/>
              </a:solidFill>
              <a:latin typeface="Heiti SC Light" panose="02000000000000000000" charset="-122"/>
              <a:ea typeface="Heiti SC Light" panose="02000000000000000000" charset="-122"/>
            </a:endParaRPr>
          </a:p>
        </p:txBody>
      </p:sp>
      <p:sp>
        <p:nvSpPr>
          <p:cNvPr id="32895" name="Oval 127"/>
          <p:cNvSpPr/>
          <p:nvPr/>
        </p:nvSpPr>
        <p:spPr>
          <a:xfrm>
            <a:off x="5666105" y="5954395"/>
            <a:ext cx="180975" cy="180975"/>
          </a:xfrm>
          <a:prstGeom prst="ellipse">
            <a:avLst/>
          </a:prstGeom>
          <a:solidFill>
            <a:srgbClr val="993300"/>
          </a:solidFill>
          <a:ln w="19050" cap="flat" cmpd="sng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Arial" panose="020B0604020202090204" pitchFamily="34" charset="0"/>
              <a:ea typeface="黑体" charset="-122"/>
              <a:sym typeface="黑体" charset="-122"/>
            </a:endParaRPr>
          </a:p>
        </p:txBody>
      </p:sp>
      <p:sp>
        <p:nvSpPr>
          <p:cNvPr id="32896" name="Rectangle 128"/>
          <p:cNvSpPr/>
          <p:nvPr/>
        </p:nvSpPr>
        <p:spPr>
          <a:xfrm>
            <a:off x="5878830" y="5908358"/>
            <a:ext cx="1875790" cy="27559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l">
              <a:lnSpc>
                <a:spcPct val="100000"/>
              </a:lnSpc>
              <a:buClr>
                <a:srgbClr val="000000"/>
              </a:buClr>
            </a:pPr>
            <a:r>
              <a:rPr lang="zh-CN" altLang="en-US" sz="1200" dirty="0">
                <a:solidFill>
                  <a:srgbClr val="6D7C86"/>
                </a:solidFill>
                <a:latin typeface="Heiti SC Light" panose="02000000000000000000" charset="-122"/>
                <a:ea typeface="Heiti SC Light" panose="02000000000000000000" charset="-122"/>
              </a:rPr>
              <a:t>益农信息社（近</a:t>
            </a:r>
            <a:r>
              <a:rPr lang="en-US" altLang="zh-CN" sz="1200" dirty="0">
                <a:solidFill>
                  <a:srgbClr val="6D7C86"/>
                </a:solidFill>
                <a:latin typeface="Heiti SC Light" panose="02000000000000000000" charset="-122"/>
                <a:ea typeface="Heiti SC Light" panose="02000000000000000000" charset="-122"/>
              </a:rPr>
              <a:t>70</a:t>
            </a:r>
            <a:r>
              <a:rPr lang="zh-CN" altLang="en-US" sz="1200" dirty="0">
                <a:solidFill>
                  <a:srgbClr val="6D7C86"/>
                </a:solidFill>
                <a:latin typeface="Heiti SC Light" panose="02000000000000000000" charset="-122"/>
                <a:ea typeface="Heiti SC Light" panose="02000000000000000000" charset="-122"/>
              </a:rPr>
              <a:t>万家）</a:t>
            </a:r>
            <a:endParaRPr lang="zh-CN" altLang="en-US" sz="1200" dirty="0">
              <a:solidFill>
                <a:srgbClr val="6D7C86"/>
              </a:solidFill>
              <a:latin typeface="Heiti SC Light" panose="02000000000000000000" charset="-122"/>
              <a:ea typeface="Heiti SC Light" panose="02000000000000000000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749008" y="2544445"/>
            <a:ext cx="972000" cy="0"/>
          </a:xfrm>
          <a:prstGeom prst="line">
            <a:avLst/>
          </a:prstGeom>
          <a:ln w="222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9"/>
          <p:cNvSpPr/>
          <p:nvPr/>
        </p:nvSpPr>
        <p:spPr>
          <a:xfrm>
            <a:off x="2737168" y="2584133"/>
            <a:ext cx="99568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Kaiti SC Regular" panose="02010600040101010101" charset="-122"/>
                <a:ea typeface="Kaiti SC Regular" panose="02010600040101010101" charset="-122"/>
                <a:sym typeface="Arial" panose="020B0604020202090204" pitchFamily="34" charset="0"/>
              </a:rPr>
              <a:t>民生控股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Kaiti SC Regular" panose="02010600040101010101" charset="-122"/>
              <a:ea typeface="Kaiti SC Regular" panose="02010600040101010101" charset="-122"/>
              <a:sym typeface="Arial" panose="020B060402020209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25738" y="2544445"/>
            <a:ext cx="972000" cy="0"/>
          </a:xfrm>
          <a:prstGeom prst="line">
            <a:avLst/>
          </a:prstGeom>
          <a:ln w="222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9"/>
          <p:cNvSpPr/>
          <p:nvPr/>
        </p:nvSpPr>
        <p:spPr>
          <a:xfrm>
            <a:off x="4513898" y="2584133"/>
            <a:ext cx="99568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Kaiti SC Regular" panose="02010600040101010101" charset="-122"/>
                <a:ea typeface="Kaiti SC Regular" panose="02010600040101010101" charset="-122"/>
                <a:sym typeface="Arial" panose="020B0604020202090204" pitchFamily="34" charset="0"/>
              </a:rPr>
              <a:t>民生控股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Kaiti SC Regular" panose="02010600040101010101" charset="-122"/>
              <a:ea typeface="Kaiti SC Regular" panose="02010600040101010101" charset="-122"/>
              <a:sym typeface="Arial" panose="020B060402020209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301833" y="2544445"/>
            <a:ext cx="972000" cy="0"/>
          </a:xfrm>
          <a:prstGeom prst="line">
            <a:avLst/>
          </a:prstGeom>
          <a:ln w="222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9"/>
          <p:cNvSpPr/>
          <p:nvPr/>
        </p:nvSpPr>
        <p:spPr>
          <a:xfrm>
            <a:off x="6289993" y="2584133"/>
            <a:ext cx="99568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Kaiti SC Regular" panose="02010600040101010101" charset="-122"/>
                <a:ea typeface="Kaiti SC Regular" panose="02010600040101010101" charset="-122"/>
                <a:sym typeface="Arial" panose="020B0604020202090204" pitchFamily="34" charset="0"/>
              </a:rPr>
              <a:t>民生控股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Kaiti SC Regular" panose="02010600040101010101" charset="-122"/>
              <a:ea typeface="Kaiti SC Regular" panose="02010600040101010101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AutoShape 3"/>
          <p:cNvSpPr/>
          <p:nvPr/>
        </p:nvSpPr>
        <p:spPr>
          <a:xfrm>
            <a:off x="1305560" y="1618615"/>
            <a:ext cx="6769100" cy="4022725"/>
          </a:xfrm>
          <a:prstGeom prst="roundRect">
            <a:avLst>
              <a:gd name="adj" fmla="val 8093"/>
            </a:avLst>
          </a:prstGeom>
          <a:solidFill>
            <a:srgbClr val="FFFFFF"/>
          </a:solidFill>
          <a:ln w="9525" cap="flat" cmpd="sng">
            <a:solidFill>
              <a:srgbClr val="333333"/>
            </a:solidFill>
            <a:prstDash val="dash"/>
            <a:headEnd type="none" w="med" len="med"/>
            <a:tailEnd type="none" w="med" len="med"/>
          </a:ln>
        </p:spPr>
        <p:txBody>
          <a:bodyPr wrap="none" anchor="ctr"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Arial" panose="020B0604020202090204" pitchFamily="34" charset="0"/>
              <a:ea typeface="黑体" charset="-122"/>
              <a:sym typeface="黑体" charset="-122"/>
            </a:endParaRPr>
          </a:p>
        </p:txBody>
      </p:sp>
      <p:sp>
        <p:nvSpPr>
          <p:cNvPr id="30744" name="AutoShape 4"/>
          <p:cNvSpPr/>
          <p:nvPr/>
        </p:nvSpPr>
        <p:spPr>
          <a:xfrm>
            <a:off x="1938973" y="5236528"/>
            <a:ext cx="5478462" cy="7921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E3E3E3">
                  <a:alpha val="100000"/>
                </a:srgbClr>
              </a:gs>
              <a:gs pos="50000">
                <a:srgbClr val="F8F8F8">
                  <a:alpha val="100000"/>
                </a:srgbClr>
              </a:gs>
              <a:gs pos="100000">
                <a:srgbClr val="E3E3E3">
                  <a:alpha val="100000"/>
                </a:srgbClr>
              </a:gs>
            </a:gsLst>
            <a:lin ang="5400000" scaled="1"/>
            <a:tileRect/>
          </a:gradFill>
          <a:ln w="1905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Arial" panose="020B0604020202090204" pitchFamily="34" charset="0"/>
              <a:ea typeface="黑体" charset="-122"/>
              <a:sym typeface="黑体" charset="-122"/>
            </a:endParaRPr>
          </a:p>
        </p:txBody>
      </p:sp>
      <p:sp>
        <p:nvSpPr>
          <p:cNvPr id="30748" name="Rectangle 9"/>
          <p:cNvSpPr/>
          <p:nvPr/>
        </p:nvSpPr>
        <p:spPr>
          <a:xfrm>
            <a:off x="2289810" y="5279232"/>
            <a:ext cx="4776787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0" latinLnBrk="0" hangingPunct="0">
              <a:lnSpc>
                <a:spcPts val="1600"/>
              </a:lnSpc>
            </a:pPr>
            <a:r>
              <a:rPr lang="zh-CN" altLang="en-US" sz="1200" dirty="0">
                <a:solidFill>
                  <a:srgbClr val="6D7C86"/>
                </a:solidFill>
                <a:latin typeface="Heiti SC Light" panose="02000000000000000000" charset="-122"/>
                <a:ea typeface="Heiti SC Light" panose="02000000000000000000" charset="-122"/>
                <a:sym typeface="+mn-ea"/>
              </a:rPr>
              <a:t>“新</a:t>
            </a:r>
            <a:r>
              <a:rPr lang="en-US" altLang="x-none" sz="1200" dirty="0">
                <a:solidFill>
                  <a:srgbClr val="6D7C86"/>
                </a:solidFill>
                <a:latin typeface="Heiti SC Light" panose="02000000000000000000" charset="-122"/>
                <a:ea typeface="Heiti SC Light" panose="02000000000000000000" charset="-122"/>
                <a:sym typeface="+mn-ea"/>
              </a:rPr>
              <a:t>IDG</a:t>
            </a:r>
            <a:r>
              <a:rPr lang="zh-CN" altLang="en-US" sz="1200" dirty="0">
                <a:solidFill>
                  <a:srgbClr val="6D7C86"/>
                </a:solidFill>
                <a:latin typeface="Heiti SC Light" panose="02000000000000000000" charset="-122"/>
                <a:ea typeface="Heiti SC Light" panose="02000000000000000000" charset="-122"/>
                <a:sym typeface="+mn-ea"/>
              </a:rPr>
              <a:t>”</a:t>
            </a:r>
            <a:r>
              <a:rPr lang="en-US" altLang="x-none" sz="1200" dirty="0">
                <a:solidFill>
                  <a:srgbClr val="6D7C86"/>
                </a:solidFill>
                <a:latin typeface="Heiti SC Light" panose="02000000000000000000" charset="-122"/>
                <a:ea typeface="Heiti SC Light" panose="02000000000000000000" charset="-122"/>
                <a:sym typeface="+mn-ea"/>
              </a:rPr>
              <a:t>对OTT时代的超越</a:t>
            </a:r>
            <a:endParaRPr lang="en-US" altLang="x-none" sz="1200" dirty="0">
              <a:solidFill>
                <a:srgbClr val="6D7C86"/>
              </a:solidFill>
              <a:latin typeface="Heiti SC Light" panose="02000000000000000000" charset="-122"/>
              <a:ea typeface="Heiti SC Light" panose="02000000000000000000" charset="-122"/>
              <a:sym typeface="+mn-ea"/>
            </a:endParaRPr>
          </a:p>
          <a:p>
            <a:pPr algn="ctr" eaLnBrk="0" latinLnBrk="0" hangingPunct="0">
              <a:lnSpc>
                <a:spcPts val="1600"/>
              </a:lnSpc>
            </a:pPr>
            <a:r>
              <a:rPr lang="en-US" altLang="x-none" sz="1000" dirty="0">
                <a:solidFill>
                  <a:srgbClr val="6D7C86"/>
                </a:solidFill>
                <a:latin typeface="Heiti SC Light" panose="02000000000000000000" charset="-122"/>
                <a:ea typeface="Heiti SC Light" panose="02000000000000000000" charset="-122"/>
                <a:sym typeface="+mn-ea"/>
              </a:rPr>
              <a:t>OTT，即Over the top，是指互联网公司越过运营商，发展基于开放互联网的各种语音、视频及数据服务业务。OTT 源于篮球等体育运动的“过顶传球”</a:t>
            </a:r>
            <a:endParaRPr lang="en-US" altLang="x-none" sz="1000" dirty="0">
              <a:solidFill>
                <a:srgbClr val="6D7C86"/>
              </a:solidFill>
              <a:latin typeface="Heiti SC Light" panose="02000000000000000000" charset="-122"/>
              <a:ea typeface="Heiti SC Light" panose="02000000000000000000" charset="-122"/>
              <a:sym typeface="+mn-ea"/>
            </a:endParaRPr>
          </a:p>
        </p:txBody>
      </p:sp>
      <p:sp>
        <p:nvSpPr>
          <p:cNvPr id="7170" name="Rectangle 2"/>
          <p:cNvSpPr>
            <a:spLocks noGrp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anchor="ctr">
            <a:normAutofit/>
          </a:bodyPr>
          <a:lstStyle>
            <a:lvl1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buNone/>
              <a:defRPr sz="4500" b="1" kern="1200">
                <a:solidFill>
                  <a:schemeClr val="tx2"/>
                </a:solidFill>
                <a:latin typeface="+mj-lt"/>
                <a:ea typeface="+mj-ea"/>
                <a:cs typeface="+mj-cs"/>
                <a:sym typeface="Lucida Sans Unicode" charset="0"/>
              </a:defRPr>
            </a:lvl1pPr>
          </a:lstStyle>
          <a:p>
            <a:pPr algn="l">
              <a:buSzPct val="1000"/>
            </a:pPr>
            <a:r>
              <a:rPr lang="en-US" sz="2400" b="0" kern="1200">
                <a:solidFill>
                  <a:srgbClr val="6D7C86"/>
                </a:solidFill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Lucida Sans Unicode" charset="0"/>
              </a:rPr>
              <a:t>Hot Tip</a:t>
            </a:r>
            <a:r>
              <a:rPr lang="zh-CN" altLang="en-US" sz="2400" b="0" kern="1200">
                <a:solidFill>
                  <a:srgbClr val="6D7C86"/>
                </a:solidFill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Lucida Sans Unicode" charset="0"/>
              </a:rPr>
              <a:t>：新</a:t>
            </a:r>
            <a:r>
              <a:rPr lang="en-US" altLang="zh-CN" sz="2400" b="0" kern="1200">
                <a:solidFill>
                  <a:srgbClr val="6D7C86"/>
                </a:solidFill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Lucida Sans Unicode" charset="0"/>
              </a:rPr>
              <a:t>IDG</a:t>
            </a:r>
            <a:r>
              <a:rPr lang="zh-CN" altLang="en-US" sz="2400" b="0" kern="1200">
                <a:solidFill>
                  <a:srgbClr val="6D7C86"/>
                </a:solidFill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Lucida Sans Unicode" charset="0"/>
              </a:rPr>
              <a:t>的</a:t>
            </a:r>
            <a:r>
              <a:rPr lang="en-US" altLang="zh-CN" sz="2400" b="0" kern="1200">
                <a:solidFill>
                  <a:srgbClr val="6D7C86"/>
                </a:solidFill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Lucida Sans Unicode" charset="0"/>
              </a:rPr>
              <a:t>OTT</a:t>
            </a:r>
            <a:r>
              <a:rPr lang="zh-CN" altLang="en-US" sz="2400" b="0" kern="1200">
                <a:solidFill>
                  <a:srgbClr val="6D7C86"/>
                </a:solidFill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Lucida Sans Unicode" charset="0"/>
              </a:rPr>
              <a:t>业务</a:t>
            </a:r>
            <a:endParaRPr lang="zh-CN" altLang="en-US" sz="2400" b="0" kern="1200">
              <a:solidFill>
                <a:srgbClr val="6D7C86"/>
              </a:solidFill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Lucida Sans Unicode" charset="0"/>
            </a:endParaRPr>
          </a:p>
        </p:txBody>
      </p:sp>
      <p:pic>
        <p:nvPicPr>
          <p:cNvPr id="3" name="图片 2" descr="截屏2020-11-20 上午1.44.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333" y="1978660"/>
            <a:ext cx="6345555" cy="3015615"/>
          </a:xfrm>
          <a:prstGeom prst="rect">
            <a:avLst/>
          </a:prstGeom>
        </p:spPr>
      </p:pic>
      <p:pic>
        <p:nvPicPr>
          <p:cNvPr id="5148" name="Picture 28"/>
          <p:cNvPicPr>
            <a:picLocks noChangeAspect="1"/>
          </p:cNvPicPr>
          <p:nvPr/>
        </p:nvPicPr>
        <p:blipFill>
          <a:blip r:embed="rId2">
            <a:lum bright="-6000" contrast="24000"/>
          </a:blip>
          <a:srcRect l="42606" t="64473" r="19472"/>
          <a:stretch>
            <a:fillRect/>
          </a:stretch>
        </p:blipFill>
        <p:spPr>
          <a:xfrm>
            <a:off x="4319270" y="955993"/>
            <a:ext cx="792163" cy="949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54" name="Text Box 34"/>
          <p:cNvSpPr/>
          <p:nvPr/>
        </p:nvSpPr>
        <p:spPr>
          <a:xfrm>
            <a:off x="4641533" y="1090930"/>
            <a:ext cx="381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altLang="x-none" sz="2400" b="1" dirty="0">
                <a:solidFill>
                  <a:srgbClr val="FF7700"/>
                </a:solidFill>
                <a:ea typeface="宋体" charset="-122"/>
                <a:sym typeface="Arial" panose="020B0604020202090204" pitchFamily="34" charset="0"/>
              </a:rPr>
              <a:t>1</a:t>
            </a:r>
            <a:endParaRPr lang="en-US" altLang="x-none" sz="2400" b="1" dirty="0">
              <a:solidFill>
                <a:srgbClr val="FF7700"/>
              </a:solidFill>
              <a:ea typeface="宋体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AutoShape 3"/>
          <p:cNvSpPr/>
          <p:nvPr/>
        </p:nvSpPr>
        <p:spPr>
          <a:xfrm>
            <a:off x="1305560" y="1618615"/>
            <a:ext cx="6769100" cy="4022725"/>
          </a:xfrm>
          <a:prstGeom prst="roundRect">
            <a:avLst>
              <a:gd name="adj" fmla="val 8093"/>
            </a:avLst>
          </a:prstGeom>
          <a:solidFill>
            <a:srgbClr val="FFFFFF"/>
          </a:solidFill>
          <a:ln w="9525" cap="flat" cmpd="sng">
            <a:solidFill>
              <a:srgbClr val="333333"/>
            </a:solidFill>
            <a:prstDash val="dash"/>
            <a:headEnd type="none" w="med" len="med"/>
            <a:tailEnd type="none" w="med" len="med"/>
          </a:ln>
        </p:spPr>
        <p:txBody>
          <a:bodyPr wrap="none" anchor="ctr"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Arial" panose="020B0604020202090204" pitchFamily="34" charset="0"/>
              <a:ea typeface="黑体" charset="-122"/>
              <a:sym typeface="黑体" charset="-122"/>
            </a:endParaRPr>
          </a:p>
        </p:txBody>
      </p:sp>
      <p:sp>
        <p:nvSpPr>
          <p:cNvPr id="30744" name="AutoShape 4"/>
          <p:cNvSpPr/>
          <p:nvPr/>
        </p:nvSpPr>
        <p:spPr>
          <a:xfrm>
            <a:off x="1938973" y="5236528"/>
            <a:ext cx="5478462" cy="7921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E3E3E3">
                  <a:alpha val="100000"/>
                </a:srgbClr>
              </a:gs>
              <a:gs pos="50000">
                <a:srgbClr val="F8F8F8">
                  <a:alpha val="100000"/>
                </a:srgbClr>
              </a:gs>
              <a:gs pos="100000">
                <a:srgbClr val="E3E3E3">
                  <a:alpha val="100000"/>
                </a:srgbClr>
              </a:gs>
            </a:gsLst>
            <a:lin ang="5400000" scaled="1"/>
            <a:tileRect/>
          </a:gradFill>
          <a:ln w="1905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Arial" panose="020B0604020202090204" pitchFamily="34" charset="0"/>
              <a:ea typeface="黑体" charset="-122"/>
              <a:sym typeface="黑体" charset="-122"/>
            </a:endParaRPr>
          </a:p>
        </p:txBody>
      </p:sp>
      <p:sp>
        <p:nvSpPr>
          <p:cNvPr id="30748" name="Rectangle 9"/>
          <p:cNvSpPr/>
          <p:nvPr/>
        </p:nvSpPr>
        <p:spPr>
          <a:xfrm>
            <a:off x="2289810" y="5279232"/>
            <a:ext cx="4776787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0" latinLnBrk="0" hangingPunct="0">
              <a:lnSpc>
                <a:spcPts val="1600"/>
              </a:lnSpc>
            </a:pPr>
            <a:r>
              <a:rPr lang="zh-CN" altLang="en-US" sz="1200" dirty="0">
                <a:solidFill>
                  <a:srgbClr val="6D7C86"/>
                </a:solidFill>
                <a:latin typeface="Heiti SC Light" panose="02000000000000000000" charset="-122"/>
                <a:ea typeface="Heiti SC Light" panose="02000000000000000000" charset="-122"/>
                <a:sym typeface="+mn-ea"/>
              </a:rPr>
              <a:t>“新</a:t>
            </a:r>
            <a:r>
              <a:rPr lang="en-US" altLang="x-none" sz="1200" dirty="0">
                <a:solidFill>
                  <a:srgbClr val="6D7C86"/>
                </a:solidFill>
                <a:latin typeface="Heiti SC Light" panose="02000000000000000000" charset="-122"/>
                <a:ea typeface="Heiti SC Light" panose="02000000000000000000" charset="-122"/>
                <a:sym typeface="+mn-ea"/>
              </a:rPr>
              <a:t>IDG</a:t>
            </a:r>
            <a:r>
              <a:rPr lang="zh-CN" altLang="en-US" sz="1200" dirty="0">
                <a:solidFill>
                  <a:srgbClr val="6D7C86"/>
                </a:solidFill>
                <a:latin typeface="Heiti SC Light" panose="02000000000000000000" charset="-122"/>
                <a:ea typeface="Heiti SC Light" panose="02000000000000000000" charset="-122"/>
                <a:sym typeface="+mn-ea"/>
              </a:rPr>
              <a:t>”</a:t>
            </a:r>
            <a:r>
              <a:rPr lang="en-US" altLang="x-none" sz="1200" dirty="0">
                <a:solidFill>
                  <a:srgbClr val="6D7C86"/>
                </a:solidFill>
                <a:latin typeface="Heiti SC Light" panose="02000000000000000000" charset="-122"/>
                <a:ea typeface="Heiti SC Light" panose="02000000000000000000" charset="-122"/>
                <a:sym typeface="+mn-ea"/>
              </a:rPr>
              <a:t>对OTT时代的超越</a:t>
            </a:r>
            <a:endParaRPr lang="en-US" altLang="x-none" sz="1200" dirty="0">
              <a:solidFill>
                <a:srgbClr val="6D7C86"/>
              </a:solidFill>
              <a:latin typeface="Heiti SC Light" panose="02000000000000000000" charset="-122"/>
              <a:ea typeface="Heiti SC Light" panose="02000000000000000000" charset="-122"/>
              <a:sym typeface="+mn-ea"/>
            </a:endParaRPr>
          </a:p>
          <a:p>
            <a:pPr algn="ctr" eaLnBrk="0" latinLnBrk="0" hangingPunct="0">
              <a:lnSpc>
                <a:spcPts val="1600"/>
              </a:lnSpc>
            </a:pPr>
            <a:r>
              <a:rPr lang="en-US" altLang="x-none" sz="1000" dirty="0">
                <a:solidFill>
                  <a:srgbClr val="6D7C86"/>
                </a:solidFill>
                <a:latin typeface="Heiti SC Light" panose="02000000000000000000" charset="-122"/>
                <a:ea typeface="Heiti SC Light" panose="02000000000000000000" charset="-122"/>
                <a:sym typeface="+mn-ea"/>
              </a:rPr>
              <a:t>OTT，即Over the top，是指互联网公司越过运营商，发展基于开放互联网的各种语音、视频及数据服务业务。OTT 源于篮球等体育运动的“过顶传球”</a:t>
            </a:r>
            <a:endParaRPr lang="en-US" altLang="x-none" sz="1000" dirty="0">
              <a:solidFill>
                <a:srgbClr val="6D7C86"/>
              </a:solidFill>
              <a:latin typeface="Heiti SC Light" panose="02000000000000000000" charset="-122"/>
              <a:ea typeface="Heiti SC Light" panose="02000000000000000000" charset="-122"/>
              <a:sym typeface="+mn-ea"/>
            </a:endParaRPr>
          </a:p>
        </p:txBody>
      </p:sp>
      <p:sp>
        <p:nvSpPr>
          <p:cNvPr id="7170" name="Rectangle 2"/>
          <p:cNvSpPr>
            <a:spLocks noGrp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anchor="ctr">
            <a:normAutofit/>
          </a:bodyPr>
          <a:lstStyle>
            <a:lvl1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buNone/>
              <a:defRPr sz="4500" b="1" kern="1200">
                <a:solidFill>
                  <a:schemeClr val="tx2"/>
                </a:solidFill>
                <a:latin typeface="+mj-lt"/>
                <a:ea typeface="+mj-ea"/>
                <a:cs typeface="+mj-cs"/>
                <a:sym typeface="Lucida Sans Unicode" charset="0"/>
              </a:defRPr>
            </a:lvl1pPr>
          </a:lstStyle>
          <a:p>
            <a:pPr algn="l">
              <a:buSzPct val="1000"/>
            </a:pPr>
            <a:r>
              <a:rPr lang="en-US" sz="2400" b="0" kern="1200">
                <a:solidFill>
                  <a:srgbClr val="6D7C86"/>
                </a:solidFill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Lucida Sans Unicode" charset="0"/>
              </a:rPr>
              <a:t>Hot Tip</a:t>
            </a:r>
            <a:r>
              <a:rPr lang="zh-CN" altLang="en-US" sz="2400" b="0">
                <a:solidFill>
                  <a:srgbClr val="6D7C86"/>
                </a:solidFill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Lucida Sans Unicode" charset="0"/>
              </a:rPr>
              <a:t>：新</a:t>
            </a:r>
            <a:r>
              <a:rPr lang="en-US" altLang="zh-CN" sz="2400" b="0">
                <a:solidFill>
                  <a:srgbClr val="6D7C86"/>
                </a:solidFill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Lucida Sans Unicode" charset="0"/>
              </a:rPr>
              <a:t>IDG</a:t>
            </a:r>
            <a:r>
              <a:rPr lang="zh-CN" altLang="en-US" sz="2400" b="0">
                <a:solidFill>
                  <a:srgbClr val="6D7C86"/>
                </a:solidFill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Lucida Sans Unicode" charset="0"/>
              </a:rPr>
              <a:t>的</a:t>
            </a:r>
            <a:r>
              <a:rPr lang="en-US" altLang="zh-CN" sz="2400" b="0">
                <a:solidFill>
                  <a:srgbClr val="6D7C86"/>
                </a:solidFill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Lucida Sans Unicode" charset="0"/>
              </a:rPr>
              <a:t>OTT</a:t>
            </a:r>
            <a:r>
              <a:rPr lang="zh-CN" altLang="en-US" sz="2400" b="0">
                <a:solidFill>
                  <a:srgbClr val="6D7C86"/>
                </a:solidFill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Lucida Sans Unicode" charset="0"/>
              </a:rPr>
              <a:t>业务</a:t>
            </a:r>
            <a:endParaRPr lang="en-US" altLang="zh-CN" sz="2400" b="0" kern="1200">
              <a:solidFill>
                <a:srgbClr val="6D7C86"/>
              </a:solidFill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Lucida Sans Unicode" charset="0"/>
            </a:endParaRPr>
          </a:p>
        </p:txBody>
      </p:sp>
      <p:pic>
        <p:nvPicPr>
          <p:cNvPr id="3" name="图片 2" descr="/Users/jeephyji/Desktop/截屏2020-11-20 上午1.45.30.png截屏2020-11-20 上午1.45.3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48143" y="1978660"/>
            <a:ext cx="6083935" cy="3015615"/>
          </a:xfrm>
          <a:prstGeom prst="rect">
            <a:avLst/>
          </a:prstGeom>
        </p:spPr>
      </p:pic>
      <p:pic>
        <p:nvPicPr>
          <p:cNvPr id="5148" name="Picture 28"/>
          <p:cNvPicPr>
            <a:picLocks noChangeAspect="1"/>
          </p:cNvPicPr>
          <p:nvPr/>
        </p:nvPicPr>
        <p:blipFill>
          <a:blip r:embed="rId2">
            <a:lum bright="-6000" contrast="24000"/>
          </a:blip>
          <a:srcRect l="42606" t="64473" r="19472"/>
          <a:stretch>
            <a:fillRect/>
          </a:stretch>
        </p:blipFill>
        <p:spPr>
          <a:xfrm>
            <a:off x="4319270" y="955993"/>
            <a:ext cx="792163" cy="949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54" name="Text Box 34"/>
          <p:cNvSpPr/>
          <p:nvPr/>
        </p:nvSpPr>
        <p:spPr>
          <a:xfrm>
            <a:off x="4641533" y="1090930"/>
            <a:ext cx="381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altLang="x-none" sz="2400" b="1" dirty="0">
                <a:solidFill>
                  <a:srgbClr val="00A1BF"/>
                </a:solidFill>
                <a:ea typeface="宋体" charset="-122"/>
                <a:sym typeface="Arial" panose="020B0604020202090204" pitchFamily="34" charset="0"/>
              </a:rPr>
              <a:t>2</a:t>
            </a:r>
            <a:endParaRPr lang="en-US" altLang="x-none" sz="2400" b="1" dirty="0">
              <a:solidFill>
                <a:srgbClr val="00A1BF"/>
              </a:solidFill>
              <a:ea typeface="宋体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AutoShape 3"/>
          <p:cNvSpPr/>
          <p:nvPr/>
        </p:nvSpPr>
        <p:spPr>
          <a:xfrm>
            <a:off x="1305560" y="1618615"/>
            <a:ext cx="6769100" cy="4022725"/>
          </a:xfrm>
          <a:prstGeom prst="roundRect">
            <a:avLst>
              <a:gd name="adj" fmla="val 8093"/>
            </a:avLst>
          </a:prstGeom>
          <a:solidFill>
            <a:srgbClr val="FFFFFF"/>
          </a:solidFill>
          <a:ln w="9525" cap="flat" cmpd="sng">
            <a:solidFill>
              <a:srgbClr val="333333"/>
            </a:solidFill>
            <a:prstDash val="dash"/>
            <a:headEnd type="none" w="med" len="med"/>
            <a:tailEnd type="none" w="med" len="med"/>
          </a:ln>
        </p:spPr>
        <p:txBody>
          <a:bodyPr wrap="none" anchor="ctr"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Arial" panose="020B0604020202090204" pitchFamily="34" charset="0"/>
              <a:ea typeface="黑体" charset="-122"/>
              <a:sym typeface="黑体" charset="-122"/>
            </a:endParaRPr>
          </a:p>
        </p:txBody>
      </p:sp>
      <p:sp>
        <p:nvSpPr>
          <p:cNvPr id="30744" name="AutoShape 4"/>
          <p:cNvSpPr/>
          <p:nvPr/>
        </p:nvSpPr>
        <p:spPr>
          <a:xfrm>
            <a:off x="1938973" y="5236528"/>
            <a:ext cx="5478462" cy="7921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E3E3E3">
                  <a:alpha val="100000"/>
                </a:srgbClr>
              </a:gs>
              <a:gs pos="50000">
                <a:srgbClr val="F8F8F8">
                  <a:alpha val="100000"/>
                </a:srgbClr>
              </a:gs>
              <a:gs pos="100000">
                <a:srgbClr val="E3E3E3">
                  <a:alpha val="100000"/>
                </a:srgbClr>
              </a:gs>
            </a:gsLst>
            <a:lin ang="5400000" scaled="1"/>
            <a:tileRect/>
          </a:gradFill>
          <a:ln w="1905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Arial" panose="020B0604020202090204" pitchFamily="34" charset="0"/>
              <a:ea typeface="黑体" charset="-122"/>
              <a:sym typeface="黑体" charset="-122"/>
            </a:endParaRPr>
          </a:p>
        </p:txBody>
      </p:sp>
      <p:sp>
        <p:nvSpPr>
          <p:cNvPr id="30748" name="Rectangle 9"/>
          <p:cNvSpPr/>
          <p:nvPr/>
        </p:nvSpPr>
        <p:spPr>
          <a:xfrm>
            <a:off x="2289810" y="5279232"/>
            <a:ext cx="4776787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0" latinLnBrk="0" hangingPunct="0">
              <a:lnSpc>
                <a:spcPts val="1600"/>
              </a:lnSpc>
            </a:pPr>
            <a:r>
              <a:rPr lang="zh-CN" altLang="en-US" sz="1200" dirty="0">
                <a:solidFill>
                  <a:srgbClr val="6D7C86"/>
                </a:solidFill>
                <a:latin typeface="Heiti SC Light" panose="02000000000000000000" charset="-122"/>
                <a:ea typeface="Heiti SC Light" panose="02000000000000000000" charset="-122"/>
                <a:sym typeface="+mn-ea"/>
              </a:rPr>
              <a:t>“新</a:t>
            </a:r>
            <a:r>
              <a:rPr lang="en-US" altLang="x-none" sz="1200" dirty="0">
                <a:solidFill>
                  <a:srgbClr val="6D7C86"/>
                </a:solidFill>
                <a:latin typeface="Heiti SC Light" panose="02000000000000000000" charset="-122"/>
                <a:ea typeface="Heiti SC Light" panose="02000000000000000000" charset="-122"/>
                <a:sym typeface="+mn-ea"/>
              </a:rPr>
              <a:t>IDG</a:t>
            </a:r>
            <a:r>
              <a:rPr lang="zh-CN" altLang="en-US" sz="1200" dirty="0">
                <a:solidFill>
                  <a:srgbClr val="6D7C86"/>
                </a:solidFill>
                <a:latin typeface="Heiti SC Light" panose="02000000000000000000" charset="-122"/>
                <a:ea typeface="Heiti SC Light" panose="02000000000000000000" charset="-122"/>
                <a:sym typeface="+mn-ea"/>
              </a:rPr>
              <a:t>”</a:t>
            </a:r>
            <a:r>
              <a:rPr lang="en-US" altLang="x-none" sz="1200" dirty="0">
                <a:solidFill>
                  <a:srgbClr val="6D7C86"/>
                </a:solidFill>
                <a:latin typeface="Heiti SC Light" panose="02000000000000000000" charset="-122"/>
                <a:ea typeface="Heiti SC Light" panose="02000000000000000000" charset="-122"/>
                <a:sym typeface="+mn-ea"/>
              </a:rPr>
              <a:t>对OTT时代的超越</a:t>
            </a:r>
            <a:endParaRPr lang="en-US" altLang="x-none" sz="1200" dirty="0">
              <a:solidFill>
                <a:srgbClr val="6D7C86"/>
              </a:solidFill>
              <a:latin typeface="Heiti SC Light" panose="02000000000000000000" charset="-122"/>
              <a:ea typeface="Heiti SC Light" panose="02000000000000000000" charset="-122"/>
              <a:sym typeface="+mn-ea"/>
            </a:endParaRPr>
          </a:p>
          <a:p>
            <a:pPr algn="ctr" eaLnBrk="0" latinLnBrk="0" hangingPunct="0">
              <a:lnSpc>
                <a:spcPts val="1600"/>
              </a:lnSpc>
            </a:pPr>
            <a:r>
              <a:rPr lang="en-US" altLang="x-none" sz="1000" dirty="0">
                <a:solidFill>
                  <a:srgbClr val="6D7C86"/>
                </a:solidFill>
                <a:latin typeface="Heiti SC Light" panose="02000000000000000000" charset="-122"/>
                <a:ea typeface="Heiti SC Light" panose="02000000000000000000" charset="-122"/>
                <a:sym typeface="+mn-ea"/>
              </a:rPr>
              <a:t>OTT，即Over the top，是指互联网公司越过运营商，发展基于开放互联网的各种语音、视频及数据服务业务。OTT 源于篮球等体育运动的“过顶传球”</a:t>
            </a:r>
            <a:endParaRPr lang="en-US" altLang="x-none" sz="1000" dirty="0">
              <a:solidFill>
                <a:srgbClr val="6D7C86"/>
              </a:solidFill>
              <a:latin typeface="Heiti SC Light" panose="02000000000000000000" charset="-122"/>
              <a:ea typeface="Heiti SC Light" panose="02000000000000000000" charset="-122"/>
              <a:sym typeface="+mn-ea"/>
            </a:endParaRPr>
          </a:p>
        </p:txBody>
      </p:sp>
      <p:sp>
        <p:nvSpPr>
          <p:cNvPr id="7170" name="Rectangle 2"/>
          <p:cNvSpPr>
            <a:spLocks noGrp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anchor="ctr">
            <a:normAutofit/>
          </a:bodyPr>
          <a:lstStyle>
            <a:lvl1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buNone/>
              <a:defRPr sz="4500" b="1" kern="1200">
                <a:solidFill>
                  <a:schemeClr val="tx2"/>
                </a:solidFill>
                <a:latin typeface="+mj-lt"/>
                <a:ea typeface="+mj-ea"/>
                <a:cs typeface="+mj-cs"/>
                <a:sym typeface="Lucida Sans Unicode" charset="0"/>
              </a:defRPr>
            </a:lvl1pPr>
          </a:lstStyle>
          <a:p>
            <a:pPr algn="l">
              <a:buSzPct val="1000"/>
            </a:pPr>
            <a:r>
              <a:rPr lang="en-US" sz="2400" b="0">
                <a:solidFill>
                  <a:srgbClr val="6D7C86"/>
                </a:solidFill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Lucida Sans Unicode" charset="0"/>
              </a:rPr>
              <a:t>Hot Tip</a:t>
            </a:r>
            <a:r>
              <a:rPr lang="zh-CN" altLang="en-US" sz="2400" b="0">
                <a:solidFill>
                  <a:srgbClr val="6D7C86"/>
                </a:solidFill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Lucida Sans Unicode" charset="0"/>
              </a:rPr>
              <a:t>：新</a:t>
            </a:r>
            <a:r>
              <a:rPr lang="en-US" altLang="zh-CN" sz="2400" b="0">
                <a:solidFill>
                  <a:srgbClr val="6D7C86"/>
                </a:solidFill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Lucida Sans Unicode" charset="0"/>
              </a:rPr>
              <a:t>IDG</a:t>
            </a:r>
            <a:r>
              <a:rPr lang="zh-CN" altLang="en-US" sz="2400" b="0">
                <a:solidFill>
                  <a:srgbClr val="6D7C86"/>
                </a:solidFill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Lucida Sans Unicode" charset="0"/>
              </a:rPr>
              <a:t>的</a:t>
            </a:r>
            <a:r>
              <a:rPr lang="en-US" altLang="zh-CN" sz="2400" b="0">
                <a:solidFill>
                  <a:srgbClr val="6D7C86"/>
                </a:solidFill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Lucida Sans Unicode" charset="0"/>
              </a:rPr>
              <a:t>OTT</a:t>
            </a:r>
            <a:r>
              <a:rPr lang="zh-CN" altLang="en-US" sz="2400" b="0">
                <a:solidFill>
                  <a:srgbClr val="6D7C86"/>
                </a:solidFill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Lucida Sans Unicode" charset="0"/>
              </a:rPr>
              <a:t>业务</a:t>
            </a:r>
            <a:endParaRPr lang="en-US" altLang="zh-CN" sz="2400" b="0" kern="1200">
              <a:solidFill>
                <a:srgbClr val="6D7C86"/>
              </a:solidFill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Lucida Sans Unicode" charset="0"/>
            </a:endParaRPr>
          </a:p>
        </p:txBody>
      </p:sp>
      <p:pic>
        <p:nvPicPr>
          <p:cNvPr id="3" name="图片 2" descr="/Users/jeephyji/Desktop/截屏2020-11-20 上午1.45.58.png截屏2020-11-20 上午1.45.5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21623" y="1778635"/>
            <a:ext cx="3736975" cy="3272155"/>
          </a:xfrm>
          <a:prstGeom prst="rect">
            <a:avLst/>
          </a:prstGeom>
        </p:spPr>
      </p:pic>
      <p:pic>
        <p:nvPicPr>
          <p:cNvPr id="5148" name="Picture 28"/>
          <p:cNvPicPr>
            <a:picLocks noChangeAspect="1"/>
          </p:cNvPicPr>
          <p:nvPr/>
        </p:nvPicPr>
        <p:blipFill>
          <a:blip r:embed="rId2">
            <a:lum bright="-6000" contrast="24000"/>
          </a:blip>
          <a:srcRect l="42606" t="64473" r="19472"/>
          <a:stretch>
            <a:fillRect/>
          </a:stretch>
        </p:blipFill>
        <p:spPr>
          <a:xfrm>
            <a:off x="4319270" y="955993"/>
            <a:ext cx="792163" cy="949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54" name="Text Box 34"/>
          <p:cNvSpPr/>
          <p:nvPr/>
        </p:nvSpPr>
        <p:spPr>
          <a:xfrm>
            <a:off x="4641533" y="1090930"/>
            <a:ext cx="381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altLang="x-none" sz="2400" b="1" dirty="0">
                <a:solidFill>
                  <a:srgbClr val="EC0017"/>
                </a:solidFill>
                <a:ea typeface="宋体" charset="-122"/>
                <a:sym typeface="Arial" panose="020B0604020202090204" pitchFamily="34" charset="0"/>
              </a:rPr>
              <a:t>3</a:t>
            </a:r>
            <a:endParaRPr lang="en-US" altLang="x-none" sz="2400" b="1" dirty="0">
              <a:solidFill>
                <a:srgbClr val="EC0017"/>
              </a:solidFill>
              <a:ea typeface="宋体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直角三角形 9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rotWithShape="1">
            <a:gsLst>
              <a:gs pos="0">
                <a:srgbClr val="007593">
                  <a:alpha val="100000"/>
                </a:srgbClr>
              </a:gs>
              <a:gs pos="54999">
                <a:srgbClr val="48BAE0">
                  <a:alpha val="100000"/>
                </a:srgbClr>
              </a:gs>
              <a:gs pos="100000">
                <a:srgbClr val="007593">
                  <a:alpha val="100000"/>
                </a:srgbClr>
              </a:gs>
            </a:gsLst>
            <a:lin ang="3000000" scaled="1"/>
            <a:tileRect/>
          </a:gradFill>
          <a:ln w="9525">
            <a:noFill/>
          </a:ln>
        </p:spPr>
        <p:txBody>
          <a:bodyPr anchor="ctr"/>
          <a:p>
            <a:pPr>
              <a:lnSpc>
                <a:spcPct val="100000"/>
              </a:lnSpc>
            </a:pPr>
            <a:endParaRPr>
              <a:solidFill>
                <a:srgbClr val="FFFFFF"/>
              </a:solidFill>
              <a:latin typeface="Lucida Sans Unicode" charset="0"/>
              <a:ea typeface="Lucida Sans Unicode" charset="0"/>
              <a:sym typeface="Lucida Sans Unicode" charset="0"/>
            </a:endParaRPr>
          </a:p>
        </p:txBody>
      </p:sp>
      <p:grpSp>
        <p:nvGrpSpPr>
          <p:cNvPr id="34819" name="组合 34818"/>
          <p:cNvGrpSpPr/>
          <p:nvPr/>
        </p:nvGrpSpPr>
        <p:grpSpPr>
          <a:xfrm>
            <a:off x="0" y="4953000"/>
            <a:ext cx="9144000" cy="1911350"/>
            <a:chOff x="0" y="0"/>
            <a:chExt cx="9147765" cy="2032192"/>
          </a:xfrm>
        </p:grpSpPr>
        <p:sp>
          <p:nvSpPr>
            <p:cNvPr id="34820" name="任意多边形 6"/>
            <p:cNvSpPr/>
            <p:nvPr/>
          </p:nvSpPr>
          <p:spPr>
            <a:xfrm>
              <a:off x="1691278" y="0"/>
              <a:ext cx="7456487" cy="518816"/>
            </a:xfrm>
            <a:custGeom>
              <a:avLst/>
              <a:gdLst>
                <a:gd name="txL" fmla="*/ 0 w 4697"/>
                <a:gd name="txT" fmla="*/ 0 h 367"/>
                <a:gd name="txR" fmla="*/ 4697 w 4697"/>
                <a:gd name="txB" fmla="*/ 367 h 367"/>
              </a:gdLst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txL" t="txT" r="txR" b="txB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rgbClr val="9DCADC">
                <a:alpha val="39999"/>
              </a:srgbClr>
            </a:solidFill>
            <a:ln w="9525">
              <a:noFill/>
            </a:ln>
          </p:spPr>
          <p:txBody>
            <a:bodyPr vert="horz" wrap="square" anchor="t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Arial" panose="020B0604020202090204" pitchFamily="34" charset="0"/>
                <a:ea typeface="Lucida Sans Unicode" charset="0"/>
                <a:sym typeface="Lucida Sans Unicode" charset="0"/>
              </a:endParaRPr>
            </a:p>
          </p:txBody>
        </p:sp>
        <p:sp>
          <p:nvSpPr>
            <p:cNvPr id="34821" name="任意多边形 7"/>
            <p:cNvSpPr/>
            <p:nvPr/>
          </p:nvSpPr>
          <p:spPr>
            <a:xfrm>
              <a:off x="39208" y="302630"/>
              <a:ext cx="9108557" cy="838200"/>
            </a:xfrm>
            <a:custGeom>
              <a:avLst/>
              <a:gdLst>
                <a:gd name="txL" fmla="*/ 0 w 5760"/>
                <a:gd name="txT" fmla="*/ 0 h 528"/>
                <a:gd name="txR" fmla="*/ 5760 w 5760"/>
                <a:gd name="txB" fmla="*/ 528 h 528"/>
              </a:gdLst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txL" t="txT" r="txR" b="txB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 vert="horz" wrap="square" anchor="t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Arial" panose="020B0604020202090204" pitchFamily="34" charset="0"/>
                <a:ea typeface="Lucida Sans Unicode" charset="0"/>
                <a:sym typeface="Lucida Sans Unicode" charset="0"/>
              </a:endParaRPr>
            </a:p>
          </p:txBody>
        </p:sp>
        <p:sp>
          <p:nvSpPr>
            <p:cNvPr id="34822" name="任意多边形 10"/>
            <p:cNvSpPr/>
            <p:nvPr/>
          </p:nvSpPr>
          <p:spPr>
            <a:xfrm>
              <a:off x="3765" y="50992"/>
              <a:ext cx="9144000" cy="1981200"/>
            </a:xfrm>
            <a:custGeom>
              <a:avLst/>
              <a:gdLst>
                <a:gd name="txL" fmla="*/ 0 w 5760"/>
                <a:gd name="txT" fmla="*/ 0 h 1248"/>
                <a:gd name="txR" fmla="*/ 5760 w 5760"/>
                <a:gd name="txB" fmla="*/ 1248 h 1248"/>
              </a:gdLst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txL" t="txT" r="txR" b="txB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">
                <a:alphaModFix amt="50000"/>
              </a:blip>
            </a:blipFill>
            <a:ln w="9525">
              <a:noFill/>
            </a:ln>
          </p:spPr>
          <p:txBody>
            <a:bodyPr vert="horz" wrap="square" anchor="ctr"/>
            <a:p>
              <a:pPr>
                <a:lnSpc>
                  <a:spcPct val="100000"/>
                </a:lnSpc>
              </a:pPr>
              <a:endParaRPr>
                <a:solidFill>
                  <a:srgbClr val="FFFFFF"/>
                </a:solidFill>
                <a:latin typeface="Lucida Sans Unicode" charset="0"/>
                <a:ea typeface="Lucida Sans Unicode" charset="0"/>
                <a:sym typeface="Lucida Sans Unicode" charset="0"/>
              </a:endParaRPr>
            </a:p>
          </p:txBody>
        </p:sp>
        <p:sp>
          <p:nvSpPr>
            <p:cNvPr id="34823" name="直接连接符 11"/>
            <p:cNvSpPr/>
            <p:nvPr/>
          </p:nvSpPr>
          <p:spPr>
            <a:xfrm>
              <a:off x="0" y="47477"/>
              <a:ext cx="9147765" cy="839943"/>
            </a:xfrm>
            <a:prstGeom prst="line">
              <a:avLst/>
            </a:prstGeom>
            <a:ln w="12065" cap="flat" cmpd="sng">
              <a:pattFill prst="horz">
                <a:fgClr>
                  <a:schemeClr val="accent1"/>
                </a:fgClr>
                <a:bgClr>
                  <a:srgbClr val="FFFFFF"/>
                </a:bgClr>
              </a:patt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34824" name="Rectangle 4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830388"/>
          </a:xfrm>
        </p:spPr>
        <p:txBody>
          <a:bodyPr vert="horz" anchor="b">
            <a:normAutofit/>
          </a:bodyPr>
          <a:p>
            <a:pPr algn="r">
              <a:buSzPct val="1000"/>
            </a:pPr>
            <a:r>
              <a:rPr lang="en-US" altLang="zh-CN" sz="6000" b="0" kern="1200">
                <a:latin typeface="Lucida Sans Unicode" charset="0"/>
                <a:ea typeface="宋体" charset="-122"/>
                <a:sym typeface="Lucida Sans Unicode" charset="0"/>
              </a:rPr>
              <a:t>Thank You !</a:t>
            </a:r>
            <a:endParaRPr lang="en-US" altLang="zh-CN" sz="4100" kern="1200">
              <a:latin typeface="Lucida Sans Unicode" charset="0"/>
              <a:ea typeface="黑体" charset="-122"/>
              <a:sym typeface="Lucida Sans Unicode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87010" y="4128135"/>
            <a:ext cx="3087370" cy="655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 eaLnBrk="1" latinLnBrk="0" hangingPunct="1">
              <a:lnSpc>
                <a:spcPts val="2200"/>
              </a:lnSpc>
            </a:pPr>
            <a:r>
              <a:rPr lang="zh-CN" altLang="en-US" sz="1600">
                <a:solidFill>
                  <a:srgbClr val="6D7C86"/>
                </a:solidFill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北京耕读长宜信息技术有限公司</a:t>
            </a:r>
            <a:endParaRPr lang="zh-CN" altLang="en-US" sz="1600">
              <a:solidFill>
                <a:srgbClr val="6D7C86"/>
              </a:solidFill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algn="r" eaLnBrk="1" latinLnBrk="0" hangingPunct="1">
              <a:lnSpc>
                <a:spcPts val="2200"/>
              </a:lnSpc>
            </a:pPr>
            <a:r>
              <a:rPr lang="zh-CN" altLang="en-US" sz="1000">
                <a:solidFill>
                  <a:srgbClr val="6D7C86"/>
                </a:solidFill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二〇二〇年十一月十八日</a:t>
            </a:r>
            <a:endParaRPr lang="zh-CN" altLang="en-US" sz="1000">
              <a:solidFill>
                <a:srgbClr val="6D7C86"/>
              </a:solidFill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聚合">
  <a:themeElements>
    <a:clrScheme name="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FFFFFF"/>
      </a:accent3>
      <a:accent4>
        <a:srgbClr val="000000"/>
      </a:accent4>
      <a:accent5>
        <a:srgbClr val="ACCEDB"/>
      </a:accent5>
      <a:accent6>
        <a:srgbClr val="C31B23"/>
      </a:accent6>
      <a:hlink>
        <a:srgbClr val="FF8119"/>
      </a:hlink>
      <a:folHlink>
        <a:srgbClr val="44B9E8"/>
      </a:folHlink>
    </a:clrScheme>
    <a:fontScheme name="">
      <a:majorFont>
        <a:latin typeface="Lucida Sans Unicode"/>
        <a:ea typeface="黑体"/>
        <a:cs typeface=""/>
      </a:majorFont>
      <a:minorFont>
        <a:latin typeface="Lucida Sans Unicode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_2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FFFFFF"/>
      </a:accent3>
      <a:accent4>
        <a:srgbClr val="000000"/>
      </a:accent4>
      <a:accent5>
        <a:srgbClr val="ACCEDB"/>
      </a:accent5>
      <a:accent6>
        <a:srgbClr val="C31B23"/>
      </a:accent6>
      <a:hlink>
        <a:srgbClr val="FF8119"/>
      </a:hlink>
      <a:folHlink>
        <a:srgbClr val="44B9E8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1077</Words>
  <Application>WPS 演示</Application>
  <PresentationFormat>全屏显示(4:3)</PresentationFormat>
  <Paragraphs>125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34" baseType="lpstr">
      <vt:lpstr>Arial</vt:lpstr>
      <vt:lpstr>方正书宋_GBK</vt:lpstr>
      <vt:lpstr>Wingdings</vt:lpstr>
      <vt:lpstr>宋体</vt:lpstr>
      <vt:lpstr>汉仪书宋二KW</vt:lpstr>
      <vt:lpstr>Lucida Sans Unicode</vt:lpstr>
      <vt:lpstr>苹方-简</vt:lpstr>
      <vt:lpstr>Wingdings 3</vt:lpstr>
      <vt:lpstr>Verdana</vt:lpstr>
      <vt:lpstr>黑体</vt:lpstr>
      <vt:lpstr>汉仪中黑KW</vt:lpstr>
      <vt:lpstr>Wingdings 2</vt:lpstr>
      <vt:lpstr>Lantinghei SC Extralight</vt:lpstr>
      <vt:lpstr>仿宋</vt:lpstr>
      <vt:lpstr>Heiti SC Medium</vt:lpstr>
      <vt:lpstr>Times New Roman</vt:lpstr>
      <vt:lpstr>Heiti SC Light</vt:lpstr>
      <vt:lpstr>Arial</vt:lpstr>
      <vt:lpstr>Kaiti SC Regular</vt:lpstr>
      <vt:lpstr>宋体</vt:lpstr>
      <vt:lpstr>Arial Unicode MS</vt:lpstr>
      <vt:lpstr>方正仿宋_GBK</vt:lpstr>
      <vt:lpstr>微软雅黑</vt:lpstr>
      <vt:lpstr>汉仪旗黑</vt:lpstr>
      <vt:lpstr>聚合</vt:lpstr>
      <vt:lpstr>默认设计模板_2</vt:lpstr>
      <vt:lpstr>Just twice illustrations 信息社会迈入高级阶段   世界迎来崭新未来</vt:lpstr>
      <vt:lpstr>PowerPoint 演示文稿</vt:lpstr>
      <vt:lpstr>First illustration 跨行业的区块链基础设施“新基建”</vt:lpstr>
      <vt:lpstr>PowerPoint 演示文稿</vt:lpstr>
      <vt:lpstr>PowerPoint 演示文稿</vt:lpstr>
      <vt:lpstr>PowerPoint 演示文稿</vt:lpstr>
      <vt:lpstr>PowerPoint 演示文稿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ThemeGallery PowerTemplate</dc:title>
  <dc:creator>tangtang</dc:creator>
  <cp:lastModifiedBy>Jeephy Ji</cp:lastModifiedBy>
  <cp:revision>7</cp:revision>
  <dcterms:created xsi:type="dcterms:W3CDTF">2020-11-20T08:37:39Z</dcterms:created>
  <dcterms:modified xsi:type="dcterms:W3CDTF">2020-11-20T08:37:39Z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2052-3.0.0.4824</vt:lpwstr>
  </property>
</Properties>
</file>